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F009_FB2FA1D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5" r:id="rId6"/>
  </p:sldMasterIdLst>
  <p:notesMasterIdLst>
    <p:notesMasterId r:id="rId26"/>
  </p:notesMasterIdLst>
  <p:handoutMasterIdLst>
    <p:handoutMasterId r:id="rId27"/>
  </p:handoutMasterIdLst>
  <p:sldIdLst>
    <p:sldId id="2147480129" r:id="rId7"/>
    <p:sldId id="2147480117" r:id="rId8"/>
    <p:sldId id="2147479557" r:id="rId9"/>
    <p:sldId id="2147479565" r:id="rId10"/>
    <p:sldId id="2147479561" r:id="rId11"/>
    <p:sldId id="2147479566" r:id="rId12"/>
    <p:sldId id="2147479559" r:id="rId13"/>
    <p:sldId id="2147479569" r:id="rId14"/>
    <p:sldId id="2147481846" r:id="rId15"/>
    <p:sldId id="2147479567" r:id="rId16"/>
    <p:sldId id="2147479563" r:id="rId17"/>
    <p:sldId id="2147479568" r:id="rId18"/>
    <p:sldId id="2147481845" r:id="rId19"/>
    <p:sldId id="276" r:id="rId20"/>
    <p:sldId id="2147479572" r:id="rId21"/>
    <p:sldId id="2147479571" r:id="rId22"/>
    <p:sldId id="2147479573" r:id="rId23"/>
    <p:sldId id="2147481848" r:id="rId24"/>
    <p:sldId id="2147480126"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09892110-E2AE-D347-8815-D2AEDDBC7EAA}">
          <p14:sldIdLst>
            <p14:sldId id="2147480129"/>
            <p14:sldId id="2147480117"/>
            <p14:sldId id="2147479557"/>
            <p14:sldId id="2147479565"/>
            <p14:sldId id="2147479561"/>
            <p14:sldId id="2147479566"/>
            <p14:sldId id="2147479559"/>
            <p14:sldId id="2147479569"/>
            <p14:sldId id="2147481846"/>
            <p14:sldId id="2147479567"/>
            <p14:sldId id="2147479563"/>
            <p14:sldId id="2147479568"/>
            <p14:sldId id="2147481845"/>
            <p14:sldId id="276"/>
            <p14:sldId id="2147479572"/>
            <p14:sldId id="2147479571"/>
            <p14:sldId id="2147479573"/>
            <p14:sldId id="2147481848"/>
            <p14:sldId id="21474801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25D47D-210D-845D-038C-7F040A61C400}" name="Arun Sekhar" initials="AS" userId="S::achand@microsoft.com::5f105dd2-6f5a-413a-a643-0cfcf0e1b62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E971"/>
    <a:srgbClr val="FFE399"/>
    <a:srgbClr val="F8E3BB"/>
    <a:srgbClr val="B6F0FE"/>
    <a:srgbClr val="FFF9EA"/>
    <a:srgbClr val="FFFFFF"/>
    <a:srgbClr val="F4364C"/>
    <a:srgbClr val="D4EC8E"/>
    <a:srgbClr val="091F2C"/>
    <a:srgbClr val="7025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D8F732-0A5B-4B65-BF36-736F55ABFDDA}" v="1" dt="2024-08-05T09:52:05.024"/>
    <p1510:client id="{7B27402D-9051-4764-BEA5-33197ABA26D7}" v="24" dt="2024-08-05T03:14:36.096"/>
    <p1510:client id="{C24DE976-64BD-524E-9F1C-9A81C60D03C9}" v="348" dt="2024-08-05T05:31:43.2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51" y="249"/>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Shaw" userId="ff503ed6-6fb7-4df6-8a76-8c45ce72a4ee" providerId="ADAL" clId="{7B27402D-9051-4764-BEA5-33197ABA26D7}"/>
    <pc:docChg chg="undo redo custSel addSld delSld modSld modMainMaster modSection">
      <pc:chgData name="Anthony Shaw" userId="ff503ed6-6fb7-4df6-8a76-8c45ce72a4ee" providerId="ADAL" clId="{7B27402D-9051-4764-BEA5-33197ABA26D7}" dt="2024-08-05T03:14:36.083" v="93"/>
      <pc:docMkLst>
        <pc:docMk/>
      </pc:docMkLst>
      <pc:sldChg chg="modSp">
        <pc:chgData name="Anthony Shaw" userId="ff503ed6-6fb7-4df6-8a76-8c45ce72a4ee" providerId="ADAL" clId="{7B27402D-9051-4764-BEA5-33197ABA26D7}" dt="2024-08-05T02:35:39.075" v="0"/>
        <pc:sldMkLst>
          <pc:docMk/>
          <pc:sldMk cId="625124287" sldId="276"/>
        </pc:sldMkLst>
        <pc:spChg chg="mod">
          <ac:chgData name="Anthony Shaw" userId="ff503ed6-6fb7-4df6-8a76-8c45ce72a4ee" providerId="ADAL" clId="{7B27402D-9051-4764-BEA5-33197ABA26D7}" dt="2024-08-05T02:35:39.075" v="0"/>
          <ac:spMkLst>
            <pc:docMk/>
            <pc:sldMk cId="625124287" sldId="276"/>
            <ac:spMk id="2" creationId="{3EFE442E-2A47-DC32-3D54-D046456174E1}"/>
          </ac:spMkLst>
        </pc:spChg>
      </pc:sldChg>
      <pc:sldChg chg="del">
        <pc:chgData name="Anthony Shaw" userId="ff503ed6-6fb7-4df6-8a76-8c45ce72a4ee" providerId="ADAL" clId="{7B27402D-9051-4764-BEA5-33197ABA26D7}" dt="2024-08-05T02:35:49.878" v="2" actId="47"/>
        <pc:sldMkLst>
          <pc:docMk/>
          <pc:sldMk cId="3414468526" sldId="2147479553"/>
        </pc:sldMkLst>
      </pc:sldChg>
      <pc:sldChg chg="modSp del mod">
        <pc:chgData name="Anthony Shaw" userId="ff503ed6-6fb7-4df6-8a76-8c45ce72a4ee" providerId="ADAL" clId="{7B27402D-9051-4764-BEA5-33197ABA26D7}" dt="2024-08-05T02:37:57.902" v="38" actId="47"/>
        <pc:sldMkLst>
          <pc:docMk/>
          <pc:sldMk cId="3658703766" sldId="2147479554"/>
        </pc:sldMkLst>
        <pc:spChg chg="mod">
          <ac:chgData name="Anthony Shaw" userId="ff503ed6-6fb7-4df6-8a76-8c45ce72a4ee" providerId="ADAL" clId="{7B27402D-9051-4764-BEA5-33197ABA26D7}" dt="2024-08-05T02:36:29.428" v="3" actId="21"/>
          <ac:spMkLst>
            <pc:docMk/>
            <pc:sldMk cId="3658703766" sldId="2147479554"/>
            <ac:spMk id="2" creationId="{E05359CE-16F7-2062-6D57-6DD59706044C}"/>
          </ac:spMkLst>
        </pc:spChg>
        <pc:spChg chg="mod">
          <ac:chgData name="Anthony Shaw" userId="ff503ed6-6fb7-4df6-8a76-8c45ce72a4ee" providerId="ADAL" clId="{7B27402D-9051-4764-BEA5-33197ABA26D7}" dt="2024-08-05T02:36:42.832" v="9" actId="21"/>
          <ac:spMkLst>
            <pc:docMk/>
            <pc:sldMk cId="3658703766" sldId="2147479554"/>
            <ac:spMk id="3" creationId="{32234A80-8359-2ABE-E097-2AFCB9F53129}"/>
          </ac:spMkLst>
        </pc:spChg>
      </pc:sldChg>
      <pc:sldChg chg="modSp del mod">
        <pc:chgData name="Anthony Shaw" userId="ff503ed6-6fb7-4df6-8a76-8c45ce72a4ee" providerId="ADAL" clId="{7B27402D-9051-4764-BEA5-33197ABA26D7}" dt="2024-08-05T02:39:34.499" v="70" actId="47"/>
        <pc:sldMkLst>
          <pc:docMk/>
          <pc:sldMk cId="2533370006" sldId="2147479556"/>
        </pc:sldMkLst>
        <pc:spChg chg="mod">
          <ac:chgData name="Anthony Shaw" userId="ff503ed6-6fb7-4df6-8a76-8c45ce72a4ee" providerId="ADAL" clId="{7B27402D-9051-4764-BEA5-33197ABA26D7}" dt="2024-08-05T02:35:39.075" v="0"/>
          <ac:spMkLst>
            <pc:docMk/>
            <pc:sldMk cId="2533370006" sldId="2147479556"/>
            <ac:spMk id="6" creationId="{E7BF15BD-001C-49B3-9A01-B39DEDA47564}"/>
          </ac:spMkLst>
        </pc:spChg>
        <pc:spChg chg="mod">
          <ac:chgData name="Anthony Shaw" userId="ff503ed6-6fb7-4df6-8a76-8c45ce72a4ee" providerId="ADAL" clId="{7B27402D-9051-4764-BEA5-33197ABA26D7}" dt="2024-08-05T02:39:16.748" v="65" actId="21"/>
          <ac:spMkLst>
            <pc:docMk/>
            <pc:sldMk cId="2533370006" sldId="2147479556"/>
            <ac:spMk id="7" creationId="{61F6BD0B-C4D8-42DE-A3A7-50D8219CE639}"/>
          </ac:spMkLst>
        </pc:spChg>
      </pc:sldChg>
      <pc:sldChg chg="modSp mod">
        <pc:chgData name="Anthony Shaw" userId="ff503ed6-6fb7-4df6-8a76-8c45ce72a4ee" providerId="ADAL" clId="{7B27402D-9051-4764-BEA5-33197ABA26D7}" dt="2024-08-05T02:41:41.430" v="86" actId="108"/>
        <pc:sldMkLst>
          <pc:docMk/>
          <pc:sldMk cId="1179540712" sldId="2147479557"/>
        </pc:sldMkLst>
        <pc:spChg chg="mod">
          <ac:chgData name="Anthony Shaw" userId="ff503ed6-6fb7-4df6-8a76-8c45ce72a4ee" providerId="ADAL" clId="{7B27402D-9051-4764-BEA5-33197ABA26D7}" dt="2024-08-05T02:35:39.075" v="0"/>
          <ac:spMkLst>
            <pc:docMk/>
            <pc:sldMk cId="1179540712" sldId="2147479557"/>
            <ac:spMk id="4" creationId="{B2E723CD-124E-3FB7-244B-7AC443C7A71A}"/>
          </ac:spMkLst>
        </pc:spChg>
        <pc:spChg chg="mod">
          <ac:chgData name="Anthony Shaw" userId="ff503ed6-6fb7-4df6-8a76-8c45ce72a4ee" providerId="ADAL" clId="{7B27402D-9051-4764-BEA5-33197ABA26D7}" dt="2024-08-05T02:41:41.430" v="86" actId="108"/>
          <ac:spMkLst>
            <pc:docMk/>
            <pc:sldMk cId="1179540712" sldId="2147479557"/>
            <ac:spMk id="5" creationId="{E735F5C7-E64C-CE7E-3132-418B768263A1}"/>
          </ac:spMkLst>
        </pc:spChg>
        <pc:picChg chg="mod">
          <ac:chgData name="Anthony Shaw" userId="ff503ed6-6fb7-4df6-8a76-8c45ce72a4ee" providerId="ADAL" clId="{7B27402D-9051-4764-BEA5-33197ABA26D7}" dt="2024-08-05T02:35:39.075" v="0"/>
          <ac:picMkLst>
            <pc:docMk/>
            <pc:sldMk cId="1179540712" sldId="2147479557"/>
            <ac:picMk id="3" creationId="{EFC88EC0-59DC-E174-8512-D5EF0AEC00E5}"/>
          </ac:picMkLst>
        </pc:picChg>
      </pc:sldChg>
      <pc:sldChg chg="modSp">
        <pc:chgData name="Anthony Shaw" userId="ff503ed6-6fb7-4df6-8a76-8c45ce72a4ee" providerId="ADAL" clId="{7B27402D-9051-4764-BEA5-33197ABA26D7}" dt="2024-08-05T02:35:39.075" v="0"/>
        <pc:sldMkLst>
          <pc:docMk/>
          <pc:sldMk cId="1010950331" sldId="2147479559"/>
        </pc:sldMkLst>
        <pc:spChg chg="mod">
          <ac:chgData name="Anthony Shaw" userId="ff503ed6-6fb7-4df6-8a76-8c45ce72a4ee" providerId="ADAL" clId="{7B27402D-9051-4764-BEA5-33197ABA26D7}" dt="2024-08-05T02:35:39.075" v="0"/>
          <ac:spMkLst>
            <pc:docMk/>
            <pc:sldMk cId="1010950331" sldId="2147479559"/>
            <ac:spMk id="2" creationId="{88D1FD9C-BA6E-5236-630B-A1CAF3055CFD}"/>
          </ac:spMkLst>
        </pc:spChg>
      </pc:sldChg>
      <pc:sldChg chg="modSp mod">
        <pc:chgData name="Anthony Shaw" userId="ff503ed6-6fb7-4df6-8a76-8c45ce72a4ee" providerId="ADAL" clId="{7B27402D-9051-4764-BEA5-33197ABA26D7}" dt="2024-08-05T03:07:23.414" v="92" actId="14100"/>
        <pc:sldMkLst>
          <pc:docMk/>
          <pc:sldMk cId="4214202836" sldId="2147479561"/>
        </pc:sldMkLst>
        <pc:spChg chg="mod">
          <ac:chgData name="Anthony Shaw" userId="ff503ed6-6fb7-4df6-8a76-8c45ce72a4ee" providerId="ADAL" clId="{7B27402D-9051-4764-BEA5-33197ABA26D7}" dt="2024-08-05T03:07:23.414" v="92" actId="14100"/>
          <ac:spMkLst>
            <pc:docMk/>
            <pc:sldMk cId="4214202836" sldId="2147479561"/>
            <ac:spMk id="2" creationId="{EDA45D7E-34A3-CF34-99BE-8955DA9D3374}"/>
          </ac:spMkLst>
        </pc:spChg>
        <pc:picChg chg="mod">
          <ac:chgData name="Anthony Shaw" userId="ff503ed6-6fb7-4df6-8a76-8c45ce72a4ee" providerId="ADAL" clId="{7B27402D-9051-4764-BEA5-33197ABA26D7}" dt="2024-08-05T03:07:10.781" v="90" actId="339"/>
          <ac:picMkLst>
            <pc:docMk/>
            <pc:sldMk cId="4214202836" sldId="2147479561"/>
            <ac:picMk id="39" creationId="{2A8735C7-C005-922C-BFCA-789DE2CB9EC1}"/>
          </ac:picMkLst>
        </pc:picChg>
        <pc:picChg chg="mod">
          <ac:chgData name="Anthony Shaw" userId="ff503ed6-6fb7-4df6-8a76-8c45ce72a4ee" providerId="ADAL" clId="{7B27402D-9051-4764-BEA5-33197ABA26D7}" dt="2024-08-05T03:07:10.781" v="90" actId="339"/>
          <ac:picMkLst>
            <pc:docMk/>
            <pc:sldMk cId="4214202836" sldId="2147479561"/>
            <ac:picMk id="41" creationId="{D9706B89-EBE7-3C40-797D-9F37409B2D77}"/>
          </ac:picMkLst>
        </pc:picChg>
        <pc:picChg chg="mod">
          <ac:chgData name="Anthony Shaw" userId="ff503ed6-6fb7-4df6-8a76-8c45ce72a4ee" providerId="ADAL" clId="{7B27402D-9051-4764-BEA5-33197ABA26D7}" dt="2024-08-05T03:07:18.178" v="91" actId="339"/>
          <ac:picMkLst>
            <pc:docMk/>
            <pc:sldMk cId="4214202836" sldId="2147479561"/>
            <ac:picMk id="43" creationId="{5DFC5305-77F8-64BC-E74A-56970B8E082D}"/>
          </ac:picMkLst>
        </pc:picChg>
        <pc:picChg chg="mod">
          <ac:chgData name="Anthony Shaw" userId="ff503ed6-6fb7-4df6-8a76-8c45ce72a4ee" providerId="ADAL" clId="{7B27402D-9051-4764-BEA5-33197ABA26D7}" dt="2024-08-05T03:07:10.781" v="90" actId="339"/>
          <ac:picMkLst>
            <pc:docMk/>
            <pc:sldMk cId="4214202836" sldId="2147479561"/>
            <ac:picMk id="46" creationId="{240CE6E3-359C-076B-B2B3-FA11396EFA30}"/>
          </ac:picMkLst>
        </pc:picChg>
      </pc:sldChg>
      <pc:sldChg chg="modSp mod">
        <pc:chgData name="Anthony Shaw" userId="ff503ed6-6fb7-4df6-8a76-8c45ce72a4ee" providerId="ADAL" clId="{7B27402D-9051-4764-BEA5-33197ABA26D7}" dt="2024-08-05T02:35:39.597" v="1" actId="27636"/>
        <pc:sldMkLst>
          <pc:docMk/>
          <pc:sldMk cId="2816208668" sldId="2147479562"/>
        </pc:sldMkLst>
        <pc:spChg chg="mod">
          <ac:chgData name="Anthony Shaw" userId="ff503ed6-6fb7-4df6-8a76-8c45ce72a4ee" providerId="ADAL" clId="{7B27402D-9051-4764-BEA5-33197ABA26D7}" dt="2024-08-05T02:35:39.597" v="1" actId="27636"/>
          <ac:spMkLst>
            <pc:docMk/>
            <pc:sldMk cId="2816208668" sldId="2147479562"/>
            <ac:spMk id="2" creationId="{872117D0-2731-7B55-D213-8ED30BA1FFDA}"/>
          </ac:spMkLst>
        </pc:spChg>
        <pc:spChg chg="mod">
          <ac:chgData name="Anthony Shaw" userId="ff503ed6-6fb7-4df6-8a76-8c45ce72a4ee" providerId="ADAL" clId="{7B27402D-9051-4764-BEA5-33197ABA26D7}" dt="2024-08-05T02:35:39.075" v="0"/>
          <ac:spMkLst>
            <pc:docMk/>
            <pc:sldMk cId="2816208668" sldId="2147479562"/>
            <ac:spMk id="3" creationId="{BD68CAAF-3A73-B021-8168-F61140226C87}"/>
          </ac:spMkLst>
        </pc:spChg>
      </pc:sldChg>
      <pc:sldChg chg="modSp">
        <pc:chgData name="Anthony Shaw" userId="ff503ed6-6fb7-4df6-8a76-8c45ce72a4ee" providerId="ADAL" clId="{7B27402D-9051-4764-BEA5-33197ABA26D7}" dt="2024-08-05T02:35:39.075" v="0"/>
        <pc:sldMkLst>
          <pc:docMk/>
          <pc:sldMk cId="4018946971" sldId="2147479563"/>
        </pc:sldMkLst>
        <pc:spChg chg="mod">
          <ac:chgData name="Anthony Shaw" userId="ff503ed6-6fb7-4df6-8a76-8c45ce72a4ee" providerId="ADAL" clId="{7B27402D-9051-4764-BEA5-33197ABA26D7}" dt="2024-08-05T02:35:39.075" v="0"/>
          <ac:spMkLst>
            <pc:docMk/>
            <pc:sldMk cId="4018946971" sldId="2147479563"/>
            <ac:spMk id="2" creationId="{2A8987D3-F754-EFBA-2B0F-4E8F5FB628F2}"/>
          </ac:spMkLst>
        </pc:spChg>
      </pc:sldChg>
      <pc:sldChg chg="modSp">
        <pc:chgData name="Anthony Shaw" userId="ff503ed6-6fb7-4df6-8a76-8c45ce72a4ee" providerId="ADAL" clId="{7B27402D-9051-4764-BEA5-33197ABA26D7}" dt="2024-08-05T02:42:21.494" v="87" actId="2711"/>
        <pc:sldMkLst>
          <pc:docMk/>
          <pc:sldMk cId="3021742767" sldId="2147479565"/>
        </pc:sldMkLst>
        <pc:spChg chg="mod">
          <ac:chgData name="Anthony Shaw" userId="ff503ed6-6fb7-4df6-8a76-8c45ce72a4ee" providerId="ADAL" clId="{7B27402D-9051-4764-BEA5-33197ABA26D7}" dt="2024-08-05T02:42:21.494" v="87" actId="2711"/>
          <ac:spMkLst>
            <pc:docMk/>
            <pc:sldMk cId="3021742767" sldId="2147479565"/>
            <ac:spMk id="3" creationId="{EB6213DC-32AB-5802-17D3-D00EEC46C00B}"/>
          </ac:spMkLst>
        </pc:spChg>
        <pc:spChg chg="mod">
          <ac:chgData name="Anthony Shaw" userId="ff503ed6-6fb7-4df6-8a76-8c45ce72a4ee" providerId="ADAL" clId="{7B27402D-9051-4764-BEA5-33197ABA26D7}" dt="2024-08-05T02:42:21.494" v="87" actId="2711"/>
          <ac:spMkLst>
            <pc:docMk/>
            <pc:sldMk cId="3021742767" sldId="2147479565"/>
            <ac:spMk id="5" creationId="{C1CA0BB9-E2F8-ABC8-A564-51131D391F95}"/>
          </ac:spMkLst>
        </pc:spChg>
        <pc:spChg chg="mod">
          <ac:chgData name="Anthony Shaw" userId="ff503ed6-6fb7-4df6-8a76-8c45ce72a4ee" providerId="ADAL" clId="{7B27402D-9051-4764-BEA5-33197ABA26D7}" dt="2024-08-05T02:42:21.494" v="87" actId="2711"/>
          <ac:spMkLst>
            <pc:docMk/>
            <pc:sldMk cId="3021742767" sldId="2147479565"/>
            <ac:spMk id="6" creationId="{1C8F765D-4AC9-F80B-E026-471FA19A8321}"/>
          </ac:spMkLst>
        </pc:spChg>
        <pc:picChg chg="mod">
          <ac:chgData name="Anthony Shaw" userId="ff503ed6-6fb7-4df6-8a76-8c45ce72a4ee" providerId="ADAL" clId="{7B27402D-9051-4764-BEA5-33197ABA26D7}" dt="2024-08-05T02:35:39.075" v="0"/>
          <ac:picMkLst>
            <pc:docMk/>
            <pc:sldMk cId="3021742767" sldId="2147479565"/>
            <ac:picMk id="10" creationId="{4358B282-E590-CF82-B90B-D42F524713E8}"/>
          </ac:picMkLst>
        </pc:picChg>
        <pc:picChg chg="mod">
          <ac:chgData name="Anthony Shaw" userId="ff503ed6-6fb7-4df6-8a76-8c45ce72a4ee" providerId="ADAL" clId="{7B27402D-9051-4764-BEA5-33197ABA26D7}" dt="2024-08-05T02:35:39.075" v="0"/>
          <ac:picMkLst>
            <pc:docMk/>
            <pc:sldMk cId="3021742767" sldId="2147479565"/>
            <ac:picMk id="11" creationId="{EF8AA8D8-FA41-65F3-79CE-BD15C0DBD96A}"/>
          </ac:picMkLst>
        </pc:picChg>
        <pc:picChg chg="mod">
          <ac:chgData name="Anthony Shaw" userId="ff503ed6-6fb7-4df6-8a76-8c45ce72a4ee" providerId="ADAL" clId="{7B27402D-9051-4764-BEA5-33197ABA26D7}" dt="2024-08-05T02:35:39.075" v="0"/>
          <ac:picMkLst>
            <pc:docMk/>
            <pc:sldMk cId="3021742767" sldId="2147479565"/>
            <ac:picMk id="12" creationId="{A99501B9-4931-778C-466F-07A0F4A41FD7}"/>
          </ac:picMkLst>
        </pc:picChg>
      </pc:sldChg>
      <pc:sldChg chg="modSp">
        <pc:chgData name="Anthony Shaw" userId="ff503ed6-6fb7-4df6-8a76-8c45ce72a4ee" providerId="ADAL" clId="{7B27402D-9051-4764-BEA5-33197ABA26D7}" dt="2024-08-05T02:35:39.075" v="0"/>
        <pc:sldMkLst>
          <pc:docMk/>
          <pc:sldMk cId="3970613441" sldId="2147479566"/>
        </pc:sldMkLst>
        <pc:spChg chg="mod">
          <ac:chgData name="Anthony Shaw" userId="ff503ed6-6fb7-4df6-8a76-8c45ce72a4ee" providerId="ADAL" clId="{7B27402D-9051-4764-BEA5-33197ABA26D7}" dt="2024-08-05T02:35:39.075" v="0"/>
          <ac:spMkLst>
            <pc:docMk/>
            <pc:sldMk cId="3970613441" sldId="2147479566"/>
            <ac:spMk id="2" creationId="{B4136A39-C56E-5AF4-B2C7-8F1F749C93C5}"/>
          </ac:spMkLst>
        </pc:spChg>
      </pc:sldChg>
      <pc:sldChg chg="modSp">
        <pc:chgData name="Anthony Shaw" userId="ff503ed6-6fb7-4df6-8a76-8c45ce72a4ee" providerId="ADAL" clId="{7B27402D-9051-4764-BEA5-33197ABA26D7}" dt="2024-08-05T02:35:39.075" v="0"/>
        <pc:sldMkLst>
          <pc:docMk/>
          <pc:sldMk cId="2274616636" sldId="2147479567"/>
        </pc:sldMkLst>
        <pc:spChg chg="mod">
          <ac:chgData name="Anthony Shaw" userId="ff503ed6-6fb7-4df6-8a76-8c45ce72a4ee" providerId="ADAL" clId="{7B27402D-9051-4764-BEA5-33197ABA26D7}" dt="2024-08-05T02:35:39.075" v="0"/>
          <ac:spMkLst>
            <pc:docMk/>
            <pc:sldMk cId="2274616636" sldId="2147479567"/>
            <ac:spMk id="3" creationId="{00000000-0000-0000-0000-000000000000}"/>
          </ac:spMkLst>
        </pc:spChg>
      </pc:sldChg>
      <pc:sldChg chg="modSp">
        <pc:chgData name="Anthony Shaw" userId="ff503ed6-6fb7-4df6-8a76-8c45ce72a4ee" providerId="ADAL" clId="{7B27402D-9051-4764-BEA5-33197ABA26D7}" dt="2024-08-05T02:35:39.075" v="0"/>
        <pc:sldMkLst>
          <pc:docMk/>
          <pc:sldMk cId="3922185523" sldId="2147479568"/>
        </pc:sldMkLst>
        <pc:spChg chg="mod">
          <ac:chgData name="Anthony Shaw" userId="ff503ed6-6fb7-4df6-8a76-8c45ce72a4ee" providerId="ADAL" clId="{7B27402D-9051-4764-BEA5-33197ABA26D7}" dt="2024-08-05T02:35:39.075" v="0"/>
          <ac:spMkLst>
            <pc:docMk/>
            <pc:sldMk cId="3922185523" sldId="2147479568"/>
            <ac:spMk id="3" creationId="{00000000-0000-0000-0000-000000000000}"/>
          </ac:spMkLst>
        </pc:spChg>
      </pc:sldChg>
      <pc:sldChg chg="modSp">
        <pc:chgData name="Anthony Shaw" userId="ff503ed6-6fb7-4df6-8a76-8c45ce72a4ee" providerId="ADAL" clId="{7B27402D-9051-4764-BEA5-33197ABA26D7}" dt="2024-08-05T02:35:39.075" v="0"/>
        <pc:sldMkLst>
          <pc:docMk/>
          <pc:sldMk cId="3574315403" sldId="2147479569"/>
        </pc:sldMkLst>
        <pc:spChg chg="mod">
          <ac:chgData name="Anthony Shaw" userId="ff503ed6-6fb7-4df6-8a76-8c45ce72a4ee" providerId="ADAL" clId="{7B27402D-9051-4764-BEA5-33197ABA26D7}" dt="2024-08-05T02:35:39.075" v="0"/>
          <ac:spMkLst>
            <pc:docMk/>
            <pc:sldMk cId="3574315403" sldId="2147479569"/>
            <ac:spMk id="2" creationId="{26412433-3697-B69E-2076-B6440787E266}"/>
          </ac:spMkLst>
        </pc:spChg>
      </pc:sldChg>
      <pc:sldChg chg="modSp">
        <pc:chgData name="Anthony Shaw" userId="ff503ed6-6fb7-4df6-8a76-8c45ce72a4ee" providerId="ADAL" clId="{7B27402D-9051-4764-BEA5-33197ABA26D7}" dt="2024-08-05T02:35:39.075" v="0"/>
        <pc:sldMkLst>
          <pc:docMk/>
          <pc:sldMk cId="3645280938" sldId="2147479571"/>
        </pc:sldMkLst>
        <pc:spChg chg="mod">
          <ac:chgData name="Anthony Shaw" userId="ff503ed6-6fb7-4df6-8a76-8c45ce72a4ee" providerId="ADAL" clId="{7B27402D-9051-4764-BEA5-33197ABA26D7}" dt="2024-08-05T02:35:39.075" v="0"/>
          <ac:spMkLst>
            <pc:docMk/>
            <pc:sldMk cId="3645280938" sldId="2147479571"/>
            <ac:spMk id="3" creationId="{00000000-0000-0000-0000-000000000000}"/>
          </ac:spMkLst>
        </pc:spChg>
      </pc:sldChg>
      <pc:sldChg chg="modSp">
        <pc:chgData name="Anthony Shaw" userId="ff503ed6-6fb7-4df6-8a76-8c45ce72a4ee" providerId="ADAL" clId="{7B27402D-9051-4764-BEA5-33197ABA26D7}" dt="2024-08-05T02:35:39.075" v="0"/>
        <pc:sldMkLst>
          <pc:docMk/>
          <pc:sldMk cId="3139299272" sldId="2147479572"/>
        </pc:sldMkLst>
        <pc:spChg chg="mod">
          <ac:chgData name="Anthony Shaw" userId="ff503ed6-6fb7-4df6-8a76-8c45ce72a4ee" providerId="ADAL" clId="{7B27402D-9051-4764-BEA5-33197ABA26D7}" dt="2024-08-05T02:35:39.075" v="0"/>
          <ac:spMkLst>
            <pc:docMk/>
            <pc:sldMk cId="3139299272" sldId="2147479572"/>
            <ac:spMk id="2" creationId="{04D9D8E5-46E6-A24A-1091-6C50B29BFA19}"/>
          </ac:spMkLst>
        </pc:spChg>
      </pc:sldChg>
      <pc:sldChg chg="modSp">
        <pc:chgData name="Anthony Shaw" userId="ff503ed6-6fb7-4df6-8a76-8c45ce72a4ee" providerId="ADAL" clId="{7B27402D-9051-4764-BEA5-33197ABA26D7}" dt="2024-08-05T02:35:39.075" v="0"/>
        <pc:sldMkLst>
          <pc:docMk/>
          <pc:sldMk cId="1073170724" sldId="2147479573"/>
        </pc:sldMkLst>
        <pc:picChg chg="mod">
          <ac:chgData name="Anthony Shaw" userId="ff503ed6-6fb7-4df6-8a76-8c45ce72a4ee" providerId="ADAL" clId="{7B27402D-9051-4764-BEA5-33197ABA26D7}" dt="2024-08-05T02:35:39.075" v="0"/>
          <ac:picMkLst>
            <pc:docMk/>
            <pc:sldMk cId="1073170724" sldId="2147479573"/>
            <ac:picMk id="14" creationId="{B4497F9D-F529-2719-D8FC-7DFE91673F41}"/>
          </ac:picMkLst>
        </pc:picChg>
      </pc:sldChg>
      <pc:sldChg chg="modSp">
        <pc:chgData name="Anthony Shaw" userId="ff503ed6-6fb7-4df6-8a76-8c45ce72a4ee" providerId="ADAL" clId="{7B27402D-9051-4764-BEA5-33197ABA26D7}" dt="2024-08-05T02:35:39.075" v="0"/>
        <pc:sldMkLst>
          <pc:docMk/>
          <pc:sldMk cId="2317349363" sldId="2147479575"/>
        </pc:sldMkLst>
        <pc:spChg chg="mod">
          <ac:chgData name="Anthony Shaw" userId="ff503ed6-6fb7-4df6-8a76-8c45ce72a4ee" providerId="ADAL" clId="{7B27402D-9051-4764-BEA5-33197ABA26D7}" dt="2024-08-05T02:35:39.075" v="0"/>
          <ac:spMkLst>
            <pc:docMk/>
            <pc:sldMk cId="2317349363" sldId="2147479575"/>
            <ac:spMk id="2" creationId="{6EC205B9-B8DB-891F-3E37-BAC641106575}"/>
          </ac:spMkLst>
        </pc:spChg>
      </pc:sldChg>
      <pc:sldChg chg="add">
        <pc:chgData name="Anthony Shaw" userId="ff503ed6-6fb7-4df6-8a76-8c45ce72a4ee" providerId="ADAL" clId="{7B27402D-9051-4764-BEA5-33197ABA26D7}" dt="2024-08-05T03:14:36.083" v="93"/>
        <pc:sldMkLst>
          <pc:docMk/>
          <pc:sldMk cId="2066249879" sldId="2147480084"/>
        </pc:sldMkLst>
      </pc:sldChg>
      <pc:sldChg chg="modSp add mod modShow">
        <pc:chgData name="Anthony Shaw" userId="ff503ed6-6fb7-4df6-8a76-8c45ce72a4ee" providerId="ADAL" clId="{7B27402D-9051-4764-BEA5-33197ABA26D7}" dt="2024-08-05T02:43:16.397" v="88" actId="729"/>
        <pc:sldMkLst>
          <pc:docMk/>
          <pc:sldMk cId="3516310884" sldId="2147480117"/>
        </pc:sldMkLst>
        <pc:spChg chg="mod">
          <ac:chgData name="Anthony Shaw" userId="ff503ed6-6fb7-4df6-8a76-8c45ce72a4ee" providerId="ADAL" clId="{7B27402D-9051-4764-BEA5-33197ABA26D7}" dt="2024-08-05T02:39:31.823" v="69" actId="1076"/>
          <ac:spMkLst>
            <pc:docMk/>
            <pc:sldMk cId="3516310884" sldId="2147480117"/>
            <ac:spMk id="6" creationId="{28BBDF91-7CB6-3855-2E7F-07DE079514DD}"/>
          </ac:spMkLst>
        </pc:spChg>
        <pc:spChg chg="mod">
          <ac:chgData name="Anthony Shaw" userId="ff503ed6-6fb7-4df6-8a76-8c45ce72a4ee" providerId="ADAL" clId="{7B27402D-9051-4764-BEA5-33197ABA26D7}" dt="2024-08-05T02:39:31.823" v="69" actId="1076"/>
          <ac:spMkLst>
            <pc:docMk/>
            <pc:sldMk cId="3516310884" sldId="2147480117"/>
            <ac:spMk id="7" creationId="{820FD169-2ACE-D3A1-29E4-356F056DCEC3}"/>
          </ac:spMkLst>
        </pc:spChg>
        <pc:spChg chg="mod">
          <ac:chgData name="Anthony Shaw" userId="ff503ed6-6fb7-4df6-8a76-8c45ce72a4ee" providerId="ADAL" clId="{7B27402D-9051-4764-BEA5-33197ABA26D7}" dt="2024-08-05T02:39:31.823" v="69" actId="1076"/>
          <ac:spMkLst>
            <pc:docMk/>
            <pc:sldMk cId="3516310884" sldId="2147480117"/>
            <ac:spMk id="8" creationId="{507EF040-C676-A71A-11EB-B0B6626B6801}"/>
          </ac:spMkLst>
        </pc:spChg>
        <pc:spChg chg="mod">
          <ac:chgData name="Anthony Shaw" userId="ff503ed6-6fb7-4df6-8a76-8c45ce72a4ee" providerId="ADAL" clId="{7B27402D-9051-4764-BEA5-33197ABA26D7}" dt="2024-08-05T02:39:31.823" v="69" actId="1076"/>
          <ac:spMkLst>
            <pc:docMk/>
            <pc:sldMk cId="3516310884" sldId="2147480117"/>
            <ac:spMk id="9" creationId="{79043014-631E-1132-FF1C-4B8C7B3EEC20}"/>
          </ac:spMkLst>
        </pc:spChg>
        <pc:spChg chg="mod">
          <ac:chgData name="Anthony Shaw" userId="ff503ed6-6fb7-4df6-8a76-8c45ce72a4ee" providerId="ADAL" clId="{7B27402D-9051-4764-BEA5-33197ABA26D7}" dt="2024-08-05T02:39:31.823" v="69" actId="1076"/>
          <ac:spMkLst>
            <pc:docMk/>
            <pc:sldMk cId="3516310884" sldId="2147480117"/>
            <ac:spMk id="68" creationId="{A563364C-C5A7-3315-64DB-A34BA6F81CCE}"/>
          </ac:spMkLst>
        </pc:spChg>
      </pc:sldChg>
      <pc:sldChg chg="modSp add mod">
        <pc:chgData name="Anthony Shaw" userId="ff503ed6-6fb7-4df6-8a76-8c45ce72a4ee" providerId="ADAL" clId="{7B27402D-9051-4764-BEA5-33197ABA26D7}" dt="2024-08-05T02:37:53.280" v="36" actId="20577"/>
        <pc:sldMkLst>
          <pc:docMk/>
          <pc:sldMk cId="1264734550" sldId="2147480129"/>
        </pc:sldMkLst>
        <pc:spChg chg="mod">
          <ac:chgData name="Anthony Shaw" userId="ff503ed6-6fb7-4df6-8a76-8c45ce72a4ee" providerId="ADAL" clId="{7B27402D-9051-4764-BEA5-33197ABA26D7}" dt="2024-08-05T02:37:50.390" v="24"/>
          <ac:spMkLst>
            <pc:docMk/>
            <pc:sldMk cId="1264734550" sldId="2147480129"/>
            <ac:spMk id="2" creationId="{574831E9-806D-56D7-4095-C39452C4BA36}"/>
          </ac:spMkLst>
        </pc:spChg>
        <pc:spChg chg="mod">
          <ac:chgData name="Anthony Shaw" userId="ff503ed6-6fb7-4df6-8a76-8c45ce72a4ee" providerId="ADAL" clId="{7B27402D-9051-4764-BEA5-33197ABA26D7}" dt="2024-08-05T02:37:53.280" v="36" actId="20577"/>
          <ac:spMkLst>
            <pc:docMk/>
            <pc:sldMk cId="1264734550" sldId="2147480129"/>
            <ac:spMk id="3" creationId="{0C93B17C-A5F3-7112-7EEE-37D4CBA80AAF}"/>
          </ac:spMkLst>
        </pc:spChg>
      </pc:sldChg>
      <pc:sldChg chg="modSp del mod">
        <pc:chgData name="Anthony Shaw" userId="ff503ed6-6fb7-4df6-8a76-8c45ce72a4ee" providerId="ADAL" clId="{7B27402D-9051-4764-BEA5-33197ABA26D7}" dt="2024-08-05T02:37:56.594" v="37" actId="47"/>
        <pc:sldMkLst>
          <pc:docMk/>
          <pc:sldMk cId="403224155" sldId="2147480130"/>
        </pc:sldMkLst>
        <pc:spChg chg="mod">
          <ac:chgData name="Anthony Shaw" userId="ff503ed6-6fb7-4df6-8a76-8c45ce72a4ee" providerId="ADAL" clId="{7B27402D-9051-4764-BEA5-33197ABA26D7}" dt="2024-08-05T02:36:58.820" v="14" actId="14100"/>
          <ac:spMkLst>
            <pc:docMk/>
            <pc:sldMk cId="403224155" sldId="2147480130"/>
            <ac:spMk id="2" creationId="{32495944-F341-AD9A-78A2-55210B720ACC}"/>
          </ac:spMkLst>
        </pc:spChg>
        <pc:spChg chg="mod">
          <ac:chgData name="Anthony Shaw" userId="ff503ed6-6fb7-4df6-8a76-8c45ce72a4ee" providerId="ADAL" clId="{7B27402D-9051-4764-BEA5-33197ABA26D7}" dt="2024-08-05T02:36:48.448" v="12"/>
          <ac:spMkLst>
            <pc:docMk/>
            <pc:sldMk cId="403224155" sldId="2147480130"/>
            <ac:spMk id="3" creationId="{BB16ED0D-36CC-1CD7-0D2F-500095508E39}"/>
          </ac:spMkLst>
        </pc:spChg>
      </pc:sldChg>
      <pc:sldChg chg="modSp">
        <pc:chgData name="Anthony Shaw" userId="ff503ed6-6fb7-4df6-8a76-8c45ce72a4ee" providerId="ADAL" clId="{7B27402D-9051-4764-BEA5-33197ABA26D7}" dt="2024-08-05T02:35:39.075" v="0"/>
        <pc:sldMkLst>
          <pc:docMk/>
          <pc:sldMk cId="95017066" sldId="2147481845"/>
        </pc:sldMkLst>
        <pc:spChg chg="mod">
          <ac:chgData name="Anthony Shaw" userId="ff503ed6-6fb7-4df6-8a76-8c45ce72a4ee" providerId="ADAL" clId="{7B27402D-9051-4764-BEA5-33197ABA26D7}" dt="2024-08-05T02:35:39.075" v="0"/>
          <ac:spMkLst>
            <pc:docMk/>
            <pc:sldMk cId="95017066" sldId="2147481845"/>
            <ac:spMk id="1055" creationId="{2BF1977F-FEA0-E3FD-491C-6DDD417F7EB1}"/>
          </ac:spMkLst>
        </pc:spChg>
      </pc:sldChg>
      <pc:sldChg chg="modSp">
        <pc:chgData name="Anthony Shaw" userId="ff503ed6-6fb7-4df6-8a76-8c45ce72a4ee" providerId="ADAL" clId="{7B27402D-9051-4764-BEA5-33197ABA26D7}" dt="2024-08-05T02:35:39.075" v="0"/>
        <pc:sldMkLst>
          <pc:docMk/>
          <pc:sldMk cId="1600703429" sldId="2147481846"/>
        </pc:sldMkLst>
        <pc:spChg chg="mod">
          <ac:chgData name="Anthony Shaw" userId="ff503ed6-6fb7-4df6-8a76-8c45ce72a4ee" providerId="ADAL" clId="{7B27402D-9051-4764-BEA5-33197ABA26D7}" dt="2024-08-05T02:35:39.075" v="0"/>
          <ac:spMkLst>
            <pc:docMk/>
            <pc:sldMk cId="1600703429" sldId="2147481846"/>
            <ac:spMk id="2" creationId="{26412433-3697-B69E-2076-B6440787E266}"/>
          </ac:spMkLst>
        </pc:spChg>
      </pc:sldChg>
      <pc:sldMasterChg chg="delSldLayout modSldLayout">
        <pc:chgData name="Anthony Shaw" userId="ff503ed6-6fb7-4df6-8a76-8c45ce72a4ee" providerId="ADAL" clId="{7B27402D-9051-4764-BEA5-33197ABA26D7}" dt="2024-08-05T02:39:34.499" v="70" actId="47"/>
        <pc:sldMasterMkLst>
          <pc:docMk/>
          <pc:sldMasterMk cId="1371191320" sldId="2147485605"/>
        </pc:sldMasterMkLst>
        <pc:sldLayoutChg chg="del">
          <pc:chgData name="Anthony Shaw" userId="ff503ed6-6fb7-4df6-8a76-8c45ce72a4ee" providerId="ADAL" clId="{7B27402D-9051-4764-BEA5-33197ABA26D7}" dt="2024-08-05T02:35:49.878" v="2" actId="47"/>
          <pc:sldLayoutMkLst>
            <pc:docMk/>
            <pc:sldMasterMk cId="1371191320" sldId="2147485605"/>
            <pc:sldLayoutMk cId="1303204228" sldId="2147485635"/>
          </pc:sldLayoutMkLst>
        </pc:sldLayoutChg>
        <pc:sldLayoutChg chg="del">
          <pc:chgData name="Anthony Shaw" userId="ff503ed6-6fb7-4df6-8a76-8c45ce72a4ee" providerId="ADAL" clId="{7B27402D-9051-4764-BEA5-33197ABA26D7}" dt="2024-08-05T02:37:57.902" v="38" actId="47"/>
          <pc:sldLayoutMkLst>
            <pc:docMk/>
            <pc:sldMasterMk cId="1371191320" sldId="2147485605"/>
            <pc:sldLayoutMk cId="3083928565" sldId="2147485636"/>
          </pc:sldLayoutMkLst>
        </pc:sldLayoutChg>
        <pc:sldLayoutChg chg="delSp del">
          <pc:chgData name="Anthony Shaw" userId="ff503ed6-6fb7-4df6-8a76-8c45ce72a4ee" providerId="ADAL" clId="{7B27402D-9051-4764-BEA5-33197ABA26D7}" dt="2024-08-05T02:39:34.499" v="70" actId="47"/>
          <pc:sldLayoutMkLst>
            <pc:docMk/>
            <pc:sldMasterMk cId="1371191320" sldId="2147485605"/>
            <pc:sldLayoutMk cId="3823271946" sldId="2147485637"/>
          </pc:sldLayoutMkLst>
          <pc:spChg chg="del">
            <ac:chgData name="Anthony Shaw" userId="ff503ed6-6fb7-4df6-8a76-8c45ce72a4ee" providerId="ADAL" clId="{7B27402D-9051-4764-BEA5-33197ABA26D7}" dt="2024-08-05T02:35:39.075" v="0"/>
            <ac:spMkLst>
              <pc:docMk/>
              <pc:sldMasterMk cId="1371191320" sldId="2147485605"/>
              <pc:sldLayoutMk cId="3823271946" sldId="2147485637"/>
              <ac:spMk id="6" creationId="{49D8AF80-CAD5-4055-80AD-0B31EBCB52A9}"/>
            </ac:spMkLst>
          </pc:spChg>
          <pc:cxnChg chg="del">
            <ac:chgData name="Anthony Shaw" userId="ff503ed6-6fb7-4df6-8a76-8c45ce72a4ee" providerId="ADAL" clId="{7B27402D-9051-4764-BEA5-33197ABA26D7}" dt="2024-08-05T02:35:39.075" v="0"/>
            <ac:cxnSpMkLst>
              <pc:docMk/>
              <pc:sldMasterMk cId="1371191320" sldId="2147485605"/>
              <pc:sldLayoutMk cId="3823271946" sldId="2147485637"/>
              <ac:cxnSpMk id="5" creationId="{C35867F2-3994-4092-B53B-5792FEE69887}"/>
            </ac:cxnSpMkLst>
          </pc:cxnChg>
          <pc:cxnChg chg="del">
            <ac:chgData name="Anthony Shaw" userId="ff503ed6-6fb7-4df6-8a76-8c45ce72a4ee" providerId="ADAL" clId="{7B27402D-9051-4764-BEA5-33197ABA26D7}" dt="2024-08-05T02:35:39.075" v="0"/>
            <ac:cxnSpMkLst>
              <pc:docMk/>
              <pc:sldMasterMk cId="1371191320" sldId="2147485605"/>
              <pc:sldLayoutMk cId="3823271946" sldId="2147485637"/>
              <ac:cxnSpMk id="8" creationId="{DF1A9F7D-F14E-4BCE-9EB4-D9EF47B67809}"/>
            </ac:cxnSpMkLst>
          </pc:cxnChg>
        </pc:sldLayoutChg>
        <pc:sldLayoutChg chg="delSp">
          <pc:chgData name="Anthony Shaw" userId="ff503ed6-6fb7-4df6-8a76-8c45ce72a4ee" providerId="ADAL" clId="{7B27402D-9051-4764-BEA5-33197ABA26D7}" dt="2024-08-05T02:35:39.075" v="0"/>
          <pc:sldLayoutMkLst>
            <pc:docMk/>
            <pc:sldMasterMk cId="1371191320" sldId="2147485605"/>
            <pc:sldLayoutMk cId="2473179166" sldId="2147485638"/>
          </pc:sldLayoutMkLst>
          <pc:spChg chg="del">
            <ac:chgData name="Anthony Shaw" userId="ff503ed6-6fb7-4df6-8a76-8c45ce72a4ee" providerId="ADAL" clId="{7B27402D-9051-4764-BEA5-33197ABA26D7}" dt="2024-08-05T02:35:39.075" v="0"/>
            <ac:spMkLst>
              <pc:docMk/>
              <pc:sldMasterMk cId="1371191320" sldId="2147485605"/>
              <pc:sldLayoutMk cId="2473179166" sldId="2147485638"/>
              <ac:spMk id="6" creationId="{16BDF4B0-32EF-4DA8-9A83-B73DD831057C}"/>
            </ac:spMkLst>
          </pc:spChg>
        </pc:sldLayoutChg>
        <pc:sldLayoutChg chg="delSp">
          <pc:chgData name="Anthony Shaw" userId="ff503ed6-6fb7-4df6-8a76-8c45ce72a4ee" providerId="ADAL" clId="{7B27402D-9051-4764-BEA5-33197ABA26D7}" dt="2024-08-05T02:35:39.075" v="0"/>
          <pc:sldLayoutMkLst>
            <pc:docMk/>
            <pc:sldMasterMk cId="1371191320" sldId="2147485605"/>
            <pc:sldLayoutMk cId="405547840" sldId="2147485639"/>
          </pc:sldLayoutMkLst>
          <pc:spChg chg="del">
            <ac:chgData name="Anthony Shaw" userId="ff503ed6-6fb7-4df6-8a76-8c45ce72a4ee" providerId="ADAL" clId="{7B27402D-9051-4764-BEA5-33197ABA26D7}" dt="2024-08-05T02:35:39.075" v="0"/>
            <ac:spMkLst>
              <pc:docMk/>
              <pc:sldMasterMk cId="1371191320" sldId="2147485605"/>
              <pc:sldLayoutMk cId="405547840" sldId="2147485639"/>
              <ac:spMk id="20" creationId="{0D6AFB7A-35B4-4881-AB50-D112482166B1}"/>
            </ac:spMkLst>
          </pc:spChg>
        </pc:sldLayoutChg>
        <pc:sldLayoutChg chg="delSp">
          <pc:chgData name="Anthony Shaw" userId="ff503ed6-6fb7-4df6-8a76-8c45ce72a4ee" providerId="ADAL" clId="{7B27402D-9051-4764-BEA5-33197ABA26D7}" dt="2024-08-05T02:35:39.075" v="0"/>
          <pc:sldLayoutMkLst>
            <pc:docMk/>
            <pc:sldMasterMk cId="1371191320" sldId="2147485605"/>
            <pc:sldLayoutMk cId="548553203" sldId="2147485642"/>
          </pc:sldLayoutMkLst>
          <pc:spChg chg="del">
            <ac:chgData name="Anthony Shaw" userId="ff503ed6-6fb7-4df6-8a76-8c45ce72a4ee" providerId="ADAL" clId="{7B27402D-9051-4764-BEA5-33197ABA26D7}" dt="2024-08-05T02:35:39.075" v="0"/>
            <ac:spMkLst>
              <pc:docMk/>
              <pc:sldMasterMk cId="1371191320" sldId="2147485605"/>
              <pc:sldLayoutMk cId="548553203" sldId="2147485642"/>
              <ac:spMk id="6" creationId="{5F6A123D-3A27-499F-9210-3E0D7CED39C6}"/>
            </ac:spMkLst>
          </pc:spChg>
        </pc:sldLayoutChg>
        <pc:sldLayoutChg chg="delSp">
          <pc:chgData name="Anthony Shaw" userId="ff503ed6-6fb7-4df6-8a76-8c45ce72a4ee" providerId="ADAL" clId="{7B27402D-9051-4764-BEA5-33197ABA26D7}" dt="2024-08-05T02:35:39.075" v="0"/>
          <pc:sldLayoutMkLst>
            <pc:docMk/>
            <pc:sldMasterMk cId="1371191320" sldId="2147485605"/>
            <pc:sldLayoutMk cId="3589546875" sldId="2147485645"/>
          </pc:sldLayoutMkLst>
          <pc:spChg chg="del">
            <ac:chgData name="Anthony Shaw" userId="ff503ed6-6fb7-4df6-8a76-8c45ce72a4ee" providerId="ADAL" clId="{7B27402D-9051-4764-BEA5-33197ABA26D7}" dt="2024-08-05T02:35:39.075" v="0"/>
            <ac:spMkLst>
              <pc:docMk/>
              <pc:sldMasterMk cId="1371191320" sldId="2147485605"/>
              <pc:sldLayoutMk cId="3589546875" sldId="2147485645"/>
              <ac:spMk id="6" creationId="{4F9662A5-6E2F-47B0-9B6E-E87983D3753C}"/>
            </ac:spMkLst>
          </pc:spChg>
        </pc:sldLayoutChg>
        <pc:sldLayoutChg chg="delSp">
          <pc:chgData name="Anthony Shaw" userId="ff503ed6-6fb7-4df6-8a76-8c45ce72a4ee" providerId="ADAL" clId="{7B27402D-9051-4764-BEA5-33197ABA26D7}" dt="2024-08-05T02:35:39.075" v="0"/>
          <pc:sldLayoutMkLst>
            <pc:docMk/>
            <pc:sldMasterMk cId="1371191320" sldId="2147485605"/>
            <pc:sldLayoutMk cId="3412855119" sldId="2147485646"/>
          </pc:sldLayoutMkLst>
          <pc:spChg chg="del">
            <ac:chgData name="Anthony Shaw" userId="ff503ed6-6fb7-4df6-8a76-8c45ce72a4ee" providerId="ADAL" clId="{7B27402D-9051-4764-BEA5-33197ABA26D7}" dt="2024-08-05T02:35:39.075" v="0"/>
            <ac:spMkLst>
              <pc:docMk/>
              <pc:sldMasterMk cId="1371191320" sldId="2147485605"/>
              <pc:sldLayoutMk cId="3412855119" sldId="2147485646"/>
              <ac:spMk id="5" creationId="{8A09A47B-FEF5-47F3-B2DD-A73E7C3234AF}"/>
            </ac:spMkLst>
          </pc:spChg>
        </pc:sldLayoutChg>
        <pc:sldLayoutChg chg="delSp">
          <pc:chgData name="Anthony Shaw" userId="ff503ed6-6fb7-4df6-8a76-8c45ce72a4ee" providerId="ADAL" clId="{7B27402D-9051-4764-BEA5-33197ABA26D7}" dt="2024-08-05T02:35:39.075" v="0"/>
          <pc:sldLayoutMkLst>
            <pc:docMk/>
            <pc:sldMasterMk cId="1371191320" sldId="2147485605"/>
            <pc:sldLayoutMk cId="3821502166" sldId="2147485648"/>
          </pc:sldLayoutMkLst>
          <pc:spChg chg="del">
            <ac:chgData name="Anthony Shaw" userId="ff503ed6-6fb7-4df6-8a76-8c45ce72a4ee" providerId="ADAL" clId="{7B27402D-9051-4764-BEA5-33197ABA26D7}" dt="2024-08-05T02:35:39.075" v="0"/>
            <ac:spMkLst>
              <pc:docMk/>
              <pc:sldMasterMk cId="1371191320" sldId="2147485605"/>
              <pc:sldLayoutMk cId="3821502166" sldId="2147485648"/>
              <ac:spMk id="2" creationId="{00000000-0000-0000-0000-000000000000}"/>
            </ac:spMkLst>
          </pc:spChg>
          <pc:picChg chg="del">
            <ac:chgData name="Anthony Shaw" userId="ff503ed6-6fb7-4df6-8a76-8c45ce72a4ee" providerId="ADAL" clId="{7B27402D-9051-4764-BEA5-33197ABA26D7}" dt="2024-08-05T02:35:39.075" v="0"/>
            <ac:picMkLst>
              <pc:docMk/>
              <pc:sldMasterMk cId="1371191320" sldId="2147485605"/>
              <pc:sldLayoutMk cId="3821502166" sldId="2147485648"/>
              <ac:picMk id="5" creationId="{70D3778F-A717-44C8-9013-FF206B15DD6D}"/>
            </ac:picMkLst>
          </pc:picChg>
        </pc:sldLayoutChg>
      </pc:sldMasterChg>
    </pc:docChg>
  </pc:docChgLst>
  <pc:docChgLst>
    <pc:chgData name="Anthony Shaw" userId="ff503ed6-6fb7-4df6-8a76-8c45ce72a4ee" providerId="ADAL" clId="{C24DE976-64BD-524E-9F1C-9A81C60D03C9}"/>
    <pc:docChg chg="undo custSel addSld delSld modSld modSection">
      <pc:chgData name="Anthony Shaw" userId="ff503ed6-6fb7-4df6-8a76-8c45ce72a4ee" providerId="ADAL" clId="{C24DE976-64BD-524E-9F1C-9A81C60D03C9}" dt="2024-08-05T05:31:43.231" v="346" actId="1076"/>
      <pc:docMkLst>
        <pc:docMk/>
      </pc:docMkLst>
      <pc:sldChg chg="modSp mod">
        <pc:chgData name="Anthony Shaw" userId="ff503ed6-6fb7-4df6-8a76-8c45ce72a4ee" providerId="ADAL" clId="{C24DE976-64BD-524E-9F1C-9A81C60D03C9}" dt="2024-08-05T05:00:26.961" v="214" actId="1076"/>
        <pc:sldMkLst>
          <pc:docMk/>
          <pc:sldMk cId="625124287" sldId="276"/>
        </pc:sldMkLst>
        <pc:graphicFrameChg chg="mod modGraphic">
          <ac:chgData name="Anthony Shaw" userId="ff503ed6-6fb7-4df6-8a76-8c45ce72a4ee" providerId="ADAL" clId="{C24DE976-64BD-524E-9F1C-9A81C60D03C9}" dt="2024-08-05T05:00:26.961" v="214" actId="1076"/>
          <ac:graphicFrameMkLst>
            <pc:docMk/>
            <pc:sldMk cId="625124287" sldId="276"/>
            <ac:graphicFrameMk id="3" creationId="{0C2AEC69-8A1C-132D-DFBA-C64293E439D9}"/>
          </ac:graphicFrameMkLst>
        </pc:graphicFrameChg>
      </pc:sldChg>
      <pc:sldChg chg="addSp delSp modSp mod modClrScheme modAnim chgLayout">
        <pc:chgData name="Anthony Shaw" userId="ff503ed6-6fb7-4df6-8a76-8c45ce72a4ee" providerId="ADAL" clId="{C24DE976-64BD-524E-9F1C-9A81C60D03C9}" dt="2024-08-05T05:05:19.112" v="273" actId="2711"/>
        <pc:sldMkLst>
          <pc:docMk/>
          <pc:sldMk cId="1010950331" sldId="2147479559"/>
        </pc:sldMkLst>
        <pc:spChg chg="mod ord">
          <ac:chgData name="Anthony Shaw" userId="ff503ed6-6fb7-4df6-8a76-8c45ce72a4ee" providerId="ADAL" clId="{C24DE976-64BD-524E-9F1C-9A81C60D03C9}" dt="2024-08-05T03:39:17.730" v="49" actId="700"/>
          <ac:spMkLst>
            <pc:docMk/>
            <pc:sldMk cId="1010950331" sldId="2147479559"/>
            <ac:spMk id="2" creationId="{88D1FD9C-BA6E-5236-630B-A1CAF3055CFD}"/>
          </ac:spMkLst>
        </pc:spChg>
        <pc:spChg chg="mod ord">
          <ac:chgData name="Anthony Shaw" userId="ff503ed6-6fb7-4df6-8a76-8c45ce72a4ee" providerId="ADAL" clId="{C24DE976-64BD-524E-9F1C-9A81C60D03C9}" dt="2024-08-05T05:05:08.437" v="272" actId="2710"/>
          <ac:spMkLst>
            <pc:docMk/>
            <pc:sldMk cId="1010950331" sldId="2147479559"/>
            <ac:spMk id="3" creationId="{19BAC550-86CC-EC99-AF57-FDDE06110871}"/>
          </ac:spMkLst>
        </pc:spChg>
        <pc:spChg chg="mod ord">
          <ac:chgData name="Anthony Shaw" userId="ff503ed6-6fb7-4df6-8a76-8c45ce72a4ee" providerId="ADAL" clId="{C24DE976-64BD-524E-9F1C-9A81C60D03C9}" dt="2024-08-05T05:05:08.437" v="272" actId="2710"/>
          <ac:spMkLst>
            <pc:docMk/>
            <pc:sldMk cId="1010950331" sldId="2147479559"/>
            <ac:spMk id="4" creationId="{E1F8C344-99AA-6526-F62D-CEC5EBF69CAC}"/>
          </ac:spMkLst>
        </pc:spChg>
        <pc:spChg chg="add del mod ord">
          <ac:chgData name="Anthony Shaw" userId="ff503ed6-6fb7-4df6-8a76-8c45ce72a4ee" providerId="ADAL" clId="{C24DE976-64BD-524E-9F1C-9A81C60D03C9}" dt="2024-08-05T03:39:17.730" v="49" actId="700"/>
          <ac:spMkLst>
            <pc:docMk/>
            <pc:sldMk cId="1010950331" sldId="2147479559"/>
            <ac:spMk id="5" creationId="{19B5DB2F-61DA-5ACA-6D1B-230E5FE9F0A2}"/>
          </ac:spMkLst>
        </pc:spChg>
        <pc:spChg chg="add del mod ord">
          <ac:chgData name="Anthony Shaw" userId="ff503ed6-6fb7-4df6-8a76-8c45ce72a4ee" providerId="ADAL" clId="{C24DE976-64BD-524E-9F1C-9A81C60D03C9}" dt="2024-08-05T03:39:17.730" v="49" actId="700"/>
          <ac:spMkLst>
            <pc:docMk/>
            <pc:sldMk cId="1010950331" sldId="2147479559"/>
            <ac:spMk id="6" creationId="{577237F0-6C22-D3E2-F40D-6432312D1801}"/>
          </ac:spMkLst>
        </pc:spChg>
        <pc:spChg chg="add del mod ord">
          <ac:chgData name="Anthony Shaw" userId="ff503ed6-6fb7-4df6-8a76-8c45ce72a4ee" providerId="ADAL" clId="{C24DE976-64BD-524E-9F1C-9A81C60D03C9}" dt="2024-08-05T03:39:17.730" v="49" actId="700"/>
          <ac:spMkLst>
            <pc:docMk/>
            <pc:sldMk cId="1010950331" sldId="2147479559"/>
            <ac:spMk id="7" creationId="{3E21C5EC-BACC-F9D7-940D-965189AB00E1}"/>
          </ac:spMkLst>
        </pc:spChg>
        <pc:spChg chg="mod ord">
          <ac:chgData name="Anthony Shaw" userId="ff503ed6-6fb7-4df6-8a76-8c45ce72a4ee" providerId="ADAL" clId="{C24DE976-64BD-524E-9F1C-9A81C60D03C9}" dt="2024-08-05T05:05:08.437" v="272" actId="2710"/>
          <ac:spMkLst>
            <pc:docMk/>
            <pc:sldMk cId="1010950331" sldId="2147479559"/>
            <ac:spMk id="8" creationId="{A8BA808A-D9C0-7D7A-58E5-713B2F41AE26}"/>
          </ac:spMkLst>
        </pc:spChg>
        <pc:spChg chg="mod">
          <ac:chgData name="Anthony Shaw" userId="ff503ed6-6fb7-4df6-8a76-8c45ce72a4ee" providerId="ADAL" clId="{C24DE976-64BD-524E-9F1C-9A81C60D03C9}" dt="2024-08-05T05:05:19.112" v="273" actId="2711"/>
          <ac:spMkLst>
            <pc:docMk/>
            <pc:sldMk cId="1010950331" sldId="2147479559"/>
            <ac:spMk id="9" creationId="{86D8FDD0-7BC8-53F1-E3CA-3E3E31A662AE}"/>
          </ac:spMkLst>
        </pc:spChg>
        <pc:spChg chg="mod">
          <ac:chgData name="Anthony Shaw" userId="ff503ed6-6fb7-4df6-8a76-8c45ce72a4ee" providerId="ADAL" clId="{C24DE976-64BD-524E-9F1C-9A81C60D03C9}" dt="2024-08-05T05:05:19.112" v="273" actId="2711"/>
          <ac:spMkLst>
            <pc:docMk/>
            <pc:sldMk cId="1010950331" sldId="2147479559"/>
            <ac:spMk id="16" creationId="{57C25EBE-A113-2E51-DBE0-DC703378C0F0}"/>
          </ac:spMkLst>
        </pc:spChg>
        <pc:spChg chg="mod">
          <ac:chgData name="Anthony Shaw" userId="ff503ed6-6fb7-4df6-8a76-8c45ce72a4ee" providerId="ADAL" clId="{C24DE976-64BD-524E-9F1C-9A81C60D03C9}" dt="2024-08-05T05:05:19.112" v="273" actId="2711"/>
          <ac:spMkLst>
            <pc:docMk/>
            <pc:sldMk cId="1010950331" sldId="2147479559"/>
            <ac:spMk id="17" creationId="{F099BD4A-3953-9E88-9C9F-6882F9008B2E}"/>
          </ac:spMkLst>
        </pc:spChg>
      </pc:sldChg>
      <pc:sldChg chg="addSp delSp modSp mod modClrScheme delAnim modAnim chgLayout">
        <pc:chgData name="Anthony Shaw" userId="ff503ed6-6fb7-4df6-8a76-8c45ce72a4ee" providerId="ADAL" clId="{C24DE976-64BD-524E-9F1C-9A81C60D03C9}" dt="2024-08-05T03:38:49.320" v="47" actId="478"/>
        <pc:sldMkLst>
          <pc:docMk/>
          <pc:sldMk cId="4214202836" sldId="2147479561"/>
        </pc:sldMkLst>
        <pc:spChg chg="mod ord">
          <ac:chgData name="Anthony Shaw" userId="ff503ed6-6fb7-4df6-8a76-8c45ce72a4ee" providerId="ADAL" clId="{C24DE976-64BD-524E-9F1C-9A81C60D03C9}" dt="2024-08-05T03:38:42.953" v="45" actId="700"/>
          <ac:spMkLst>
            <pc:docMk/>
            <pc:sldMk cId="4214202836" sldId="2147479561"/>
            <ac:spMk id="2" creationId="{EDA45D7E-34A3-CF34-99BE-8955DA9D3374}"/>
          </ac:spMkLst>
        </pc:spChg>
        <pc:spChg chg="add del mod ord">
          <ac:chgData name="Anthony Shaw" userId="ff503ed6-6fb7-4df6-8a76-8c45ce72a4ee" providerId="ADAL" clId="{C24DE976-64BD-524E-9F1C-9A81C60D03C9}" dt="2024-08-05T03:38:49.320" v="47" actId="478"/>
          <ac:spMkLst>
            <pc:docMk/>
            <pc:sldMk cId="4214202836" sldId="2147479561"/>
            <ac:spMk id="3" creationId="{CDFD35D7-EFEB-8777-70C9-491B73B4ED6B}"/>
          </ac:spMkLst>
        </pc:spChg>
        <pc:spChg chg="add del mod ord">
          <ac:chgData name="Anthony Shaw" userId="ff503ed6-6fb7-4df6-8a76-8c45ce72a4ee" providerId="ADAL" clId="{C24DE976-64BD-524E-9F1C-9A81C60D03C9}" dt="2024-08-05T03:38:47.630" v="46" actId="478"/>
          <ac:spMkLst>
            <pc:docMk/>
            <pc:sldMk cId="4214202836" sldId="2147479561"/>
            <ac:spMk id="4" creationId="{7F5D01B9-3EA9-E7C8-F6BC-5CAD162397D1}"/>
          </ac:spMkLst>
        </pc:spChg>
        <pc:spChg chg="del">
          <ac:chgData name="Anthony Shaw" userId="ff503ed6-6fb7-4df6-8a76-8c45ce72a4ee" providerId="ADAL" clId="{C24DE976-64BD-524E-9F1C-9A81C60D03C9}" dt="2024-08-05T03:31:55.535" v="0" actId="478"/>
          <ac:spMkLst>
            <pc:docMk/>
            <pc:sldMk cId="4214202836" sldId="2147479561"/>
            <ac:spMk id="7" creationId="{324DF2AE-C67F-FFEB-0871-775793615CC9}"/>
          </ac:spMkLst>
        </pc:spChg>
        <pc:spChg chg="mod">
          <ac:chgData name="Anthony Shaw" userId="ff503ed6-6fb7-4df6-8a76-8c45ce72a4ee" providerId="ADAL" clId="{C24DE976-64BD-524E-9F1C-9A81C60D03C9}" dt="2024-08-05T03:37:50.465" v="36" actId="20577"/>
          <ac:spMkLst>
            <pc:docMk/>
            <pc:sldMk cId="4214202836" sldId="2147479561"/>
            <ac:spMk id="9" creationId="{DC197445-6B1D-3CBD-EE64-7BF3032A2219}"/>
          </ac:spMkLst>
        </pc:spChg>
        <pc:spChg chg="del">
          <ac:chgData name="Anthony Shaw" userId="ff503ed6-6fb7-4df6-8a76-8c45ce72a4ee" providerId="ADAL" clId="{C24DE976-64BD-524E-9F1C-9A81C60D03C9}" dt="2024-08-05T03:32:32.690" v="6" actId="478"/>
          <ac:spMkLst>
            <pc:docMk/>
            <pc:sldMk cId="4214202836" sldId="2147479561"/>
            <ac:spMk id="10" creationId="{DE0C8A43-25FC-9875-F144-0D4DDCD2E769}"/>
          </ac:spMkLst>
        </pc:spChg>
        <pc:spChg chg="del">
          <ac:chgData name="Anthony Shaw" userId="ff503ed6-6fb7-4df6-8a76-8c45ce72a4ee" providerId="ADAL" clId="{C24DE976-64BD-524E-9F1C-9A81C60D03C9}" dt="2024-08-05T03:32:31.039" v="5" actId="478"/>
          <ac:spMkLst>
            <pc:docMk/>
            <pc:sldMk cId="4214202836" sldId="2147479561"/>
            <ac:spMk id="32" creationId="{D6BDBEA8-ABD1-77D2-F3EA-C2C2D08D5CFD}"/>
          </ac:spMkLst>
        </pc:spChg>
        <pc:spChg chg="mod">
          <ac:chgData name="Anthony Shaw" userId="ff503ed6-6fb7-4df6-8a76-8c45ce72a4ee" providerId="ADAL" clId="{C24DE976-64BD-524E-9F1C-9A81C60D03C9}" dt="2024-08-05T03:36:29.563" v="26" actId="2711"/>
          <ac:spMkLst>
            <pc:docMk/>
            <pc:sldMk cId="4214202836" sldId="2147479561"/>
            <ac:spMk id="35" creationId="{4A66D6D1-6BDF-DBCA-1644-D72F0B39196D}"/>
          </ac:spMkLst>
        </pc:spChg>
        <pc:picChg chg="mod">
          <ac:chgData name="Anthony Shaw" userId="ff503ed6-6fb7-4df6-8a76-8c45ce72a4ee" providerId="ADAL" clId="{C24DE976-64BD-524E-9F1C-9A81C60D03C9}" dt="2024-08-05T03:35:27.102" v="20" actId="1076"/>
          <ac:picMkLst>
            <pc:docMk/>
            <pc:sldMk cId="4214202836" sldId="2147479561"/>
            <ac:picMk id="39" creationId="{2A8735C7-C005-922C-BFCA-789DE2CB9EC1}"/>
          </ac:picMkLst>
        </pc:picChg>
        <pc:picChg chg="mod">
          <ac:chgData name="Anthony Shaw" userId="ff503ed6-6fb7-4df6-8a76-8c45ce72a4ee" providerId="ADAL" clId="{C24DE976-64BD-524E-9F1C-9A81C60D03C9}" dt="2024-08-05T03:35:21.106" v="18" actId="1076"/>
          <ac:picMkLst>
            <pc:docMk/>
            <pc:sldMk cId="4214202836" sldId="2147479561"/>
            <ac:picMk id="41" creationId="{D9706B89-EBE7-3C40-797D-9F37409B2D77}"/>
          </ac:picMkLst>
        </pc:picChg>
        <pc:picChg chg="mod">
          <ac:chgData name="Anthony Shaw" userId="ff503ed6-6fb7-4df6-8a76-8c45ce72a4ee" providerId="ADAL" clId="{C24DE976-64BD-524E-9F1C-9A81C60D03C9}" dt="2024-08-05T03:35:37.331" v="22" actId="1076"/>
          <ac:picMkLst>
            <pc:docMk/>
            <pc:sldMk cId="4214202836" sldId="2147479561"/>
            <ac:picMk id="43" creationId="{5DFC5305-77F8-64BC-E74A-56970B8E082D}"/>
          </ac:picMkLst>
        </pc:picChg>
        <pc:picChg chg="mod">
          <ac:chgData name="Anthony Shaw" userId="ff503ed6-6fb7-4df6-8a76-8c45ce72a4ee" providerId="ADAL" clId="{C24DE976-64BD-524E-9F1C-9A81C60D03C9}" dt="2024-08-05T03:35:32.271" v="21" actId="1076"/>
          <ac:picMkLst>
            <pc:docMk/>
            <pc:sldMk cId="4214202836" sldId="2147479561"/>
            <ac:picMk id="46" creationId="{240CE6E3-359C-076B-B2B3-FA11396EFA30}"/>
          </ac:picMkLst>
        </pc:picChg>
        <pc:cxnChg chg="del mod">
          <ac:chgData name="Anthony Shaw" userId="ff503ed6-6fb7-4df6-8a76-8c45ce72a4ee" providerId="ADAL" clId="{C24DE976-64BD-524E-9F1C-9A81C60D03C9}" dt="2024-08-05T03:36:33.123" v="27" actId="478"/>
          <ac:cxnSpMkLst>
            <pc:docMk/>
            <pc:sldMk cId="4214202836" sldId="2147479561"/>
            <ac:cxnSpMk id="5" creationId="{1094C531-30E0-BBC9-F941-1E47A4C8A22C}"/>
          </ac:cxnSpMkLst>
        </pc:cxnChg>
      </pc:sldChg>
      <pc:sldChg chg="del">
        <pc:chgData name="Anthony Shaw" userId="ff503ed6-6fb7-4df6-8a76-8c45ce72a4ee" providerId="ADAL" clId="{C24DE976-64BD-524E-9F1C-9A81C60D03C9}" dt="2024-08-05T05:02:14.847" v="229" actId="2696"/>
        <pc:sldMkLst>
          <pc:docMk/>
          <pc:sldMk cId="2816208668" sldId="2147479562"/>
        </pc:sldMkLst>
      </pc:sldChg>
      <pc:sldChg chg="addSp delSp modSp mod modClrScheme chgLayout">
        <pc:chgData name="Anthony Shaw" userId="ff503ed6-6fb7-4df6-8a76-8c45ce72a4ee" providerId="ADAL" clId="{C24DE976-64BD-524E-9F1C-9A81C60D03C9}" dt="2024-08-05T05:02:06.290" v="228" actId="478"/>
        <pc:sldMkLst>
          <pc:docMk/>
          <pc:sldMk cId="4018946971" sldId="2147479563"/>
        </pc:sldMkLst>
        <pc:spChg chg="mod ord">
          <ac:chgData name="Anthony Shaw" userId="ff503ed6-6fb7-4df6-8a76-8c45ce72a4ee" providerId="ADAL" clId="{C24DE976-64BD-524E-9F1C-9A81C60D03C9}" dt="2024-08-05T05:02:01.822" v="226" actId="27636"/>
          <ac:spMkLst>
            <pc:docMk/>
            <pc:sldMk cId="4018946971" sldId="2147479563"/>
            <ac:spMk id="2" creationId="{2A8987D3-F754-EFBA-2B0F-4E8F5FB628F2}"/>
          </ac:spMkLst>
        </pc:spChg>
        <pc:spChg chg="add del mod ord">
          <ac:chgData name="Anthony Shaw" userId="ff503ed6-6fb7-4df6-8a76-8c45ce72a4ee" providerId="ADAL" clId="{C24DE976-64BD-524E-9F1C-9A81C60D03C9}" dt="2024-08-05T05:01:55.794" v="223" actId="700"/>
          <ac:spMkLst>
            <pc:docMk/>
            <pc:sldMk cId="4018946971" sldId="2147479563"/>
            <ac:spMk id="3" creationId="{06EB2DE3-7919-B3B9-95FE-2D658E3090A8}"/>
          </ac:spMkLst>
        </pc:spChg>
        <pc:spChg chg="add del mod ord">
          <ac:chgData name="Anthony Shaw" userId="ff503ed6-6fb7-4df6-8a76-8c45ce72a4ee" providerId="ADAL" clId="{C24DE976-64BD-524E-9F1C-9A81C60D03C9}" dt="2024-08-05T05:02:01.754" v="225" actId="700"/>
          <ac:spMkLst>
            <pc:docMk/>
            <pc:sldMk cId="4018946971" sldId="2147479563"/>
            <ac:spMk id="5" creationId="{89D42894-6EF0-470F-C51B-3A57776683EE}"/>
          </ac:spMkLst>
        </pc:spChg>
        <pc:spChg chg="add del mod ord">
          <ac:chgData name="Anthony Shaw" userId="ff503ed6-6fb7-4df6-8a76-8c45ce72a4ee" providerId="ADAL" clId="{C24DE976-64BD-524E-9F1C-9A81C60D03C9}" dt="2024-08-05T05:02:01.754" v="225" actId="700"/>
          <ac:spMkLst>
            <pc:docMk/>
            <pc:sldMk cId="4018946971" sldId="2147479563"/>
            <ac:spMk id="7" creationId="{F12BF76A-948C-C47B-DE3B-BF661D185AC2}"/>
          </ac:spMkLst>
        </pc:spChg>
        <pc:spChg chg="add del mod ord">
          <ac:chgData name="Anthony Shaw" userId="ff503ed6-6fb7-4df6-8a76-8c45ce72a4ee" providerId="ADAL" clId="{C24DE976-64BD-524E-9F1C-9A81C60D03C9}" dt="2024-08-05T05:02:05.164" v="227" actId="478"/>
          <ac:spMkLst>
            <pc:docMk/>
            <pc:sldMk cId="4018946971" sldId="2147479563"/>
            <ac:spMk id="8" creationId="{4A0FF0F7-B2AC-C49B-AC25-48E9B6DCCECB}"/>
          </ac:spMkLst>
        </pc:spChg>
        <pc:spChg chg="add del mod ord">
          <ac:chgData name="Anthony Shaw" userId="ff503ed6-6fb7-4df6-8a76-8c45ce72a4ee" providerId="ADAL" clId="{C24DE976-64BD-524E-9F1C-9A81C60D03C9}" dt="2024-08-05T05:02:06.290" v="228" actId="478"/>
          <ac:spMkLst>
            <pc:docMk/>
            <pc:sldMk cId="4018946971" sldId="2147479563"/>
            <ac:spMk id="9" creationId="{90FB6BA7-48AD-E4E2-C4AA-F67D98EA2D01}"/>
          </ac:spMkLst>
        </pc:spChg>
      </pc:sldChg>
      <pc:sldChg chg="addSp delSp modSp mod modClrScheme chgLayout">
        <pc:chgData name="Anthony Shaw" userId="ff503ed6-6fb7-4df6-8a76-8c45ce72a4ee" providerId="ADAL" clId="{C24DE976-64BD-524E-9F1C-9A81C60D03C9}" dt="2024-08-05T05:11:57.667" v="333" actId="255"/>
        <pc:sldMkLst>
          <pc:docMk/>
          <pc:sldMk cId="3970613441" sldId="2147479566"/>
        </pc:sldMkLst>
        <pc:spChg chg="mod ord">
          <ac:chgData name="Anthony Shaw" userId="ff503ed6-6fb7-4df6-8a76-8c45ce72a4ee" providerId="ADAL" clId="{C24DE976-64BD-524E-9F1C-9A81C60D03C9}" dt="2024-08-05T03:38:24.713" v="42" actId="700"/>
          <ac:spMkLst>
            <pc:docMk/>
            <pc:sldMk cId="3970613441" sldId="2147479566"/>
            <ac:spMk id="2" creationId="{B4136A39-C56E-5AF4-B2C7-8F1F749C93C5}"/>
          </ac:spMkLst>
        </pc:spChg>
        <pc:spChg chg="add del mod ord">
          <ac:chgData name="Anthony Shaw" userId="ff503ed6-6fb7-4df6-8a76-8c45ce72a4ee" providerId="ADAL" clId="{C24DE976-64BD-524E-9F1C-9A81C60D03C9}" dt="2024-08-05T03:38:28.200" v="43" actId="478"/>
          <ac:spMkLst>
            <pc:docMk/>
            <pc:sldMk cId="3970613441" sldId="2147479566"/>
            <ac:spMk id="3" creationId="{67E84C7F-350D-3844-8139-EDA764C8B8B1}"/>
          </ac:spMkLst>
        </pc:spChg>
        <pc:spChg chg="mod">
          <ac:chgData name="Anthony Shaw" userId="ff503ed6-6fb7-4df6-8a76-8c45ce72a4ee" providerId="ADAL" clId="{C24DE976-64BD-524E-9F1C-9A81C60D03C9}" dt="2024-08-05T05:11:15.755" v="326" actId="2711"/>
          <ac:spMkLst>
            <pc:docMk/>
            <pc:sldMk cId="3970613441" sldId="2147479566"/>
            <ac:spMk id="4" creationId="{C7E512D8-F3C7-3762-E415-131E65838EB8}"/>
          </ac:spMkLst>
        </pc:spChg>
        <pc:spChg chg="mod">
          <ac:chgData name="Anthony Shaw" userId="ff503ed6-6fb7-4df6-8a76-8c45ce72a4ee" providerId="ADAL" clId="{C24DE976-64BD-524E-9F1C-9A81C60D03C9}" dt="2024-08-05T05:11:45.814" v="331" actId="404"/>
          <ac:spMkLst>
            <pc:docMk/>
            <pc:sldMk cId="3970613441" sldId="2147479566"/>
            <ac:spMk id="5" creationId="{E6ACDD1E-1097-E2DE-9A81-DFACF02FC468}"/>
          </ac:spMkLst>
        </pc:spChg>
        <pc:spChg chg="mod">
          <ac:chgData name="Anthony Shaw" userId="ff503ed6-6fb7-4df6-8a76-8c45ce72a4ee" providerId="ADAL" clId="{C24DE976-64BD-524E-9F1C-9A81C60D03C9}" dt="2024-08-05T05:11:15.755" v="326" actId="2711"/>
          <ac:spMkLst>
            <pc:docMk/>
            <pc:sldMk cId="3970613441" sldId="2147479566"/>
            <ac:spMk id="6" creationId="{827234B3-3DE7-8980-A081-5EF02AEF7E98}"/>
          </ac:spMkLst>
        </pc:spChg>
        <pc:spChg chg="mod">
          <ac:chgData name="Anthony Shaw" userId="ff503ed6-6fb7-4df6-8a76-8c45ce72a4ee" providerId="ADAL" clId="{C24DE976-64BD-524E-9F1C-9A81C60D03C9}" dt="2024-08-05T05:11:48.415" v="332" actId="404"/>
          <ac:spMkLst>
            <pc:docMk/>
            <pc:sldMk cId="3970613441" sldId="2147479566"/>
            <ac:spMk id="7" creationId="{44A2F583-A7C3-5ACA-DF82-59DCC1C29DBE}"/>
          </ac:spMkLst>
        </pc:spChg>
        <pc:spChg chg="mod">
          <ac:chgData name="Anthony Shaw" userId="ff503ed6-6fb7-4df6-8a76-8c45ce72a4ee" providerId="ADAL" clId="{C24DE976-64BD-524E-9F1C-9A81C60D03C9}" dt="2024-08-05T05:11:15.755" v="326" actId="2711"/>
          <ac:spMkLst>
            <pc:docMk/>
            <pc:sldMk cId="3970613441" sldId="2147479566"/>
            <ac:spMk id="8" creationId="{EFAE521E-3916-9726-97C6-E7B64D2F8D44}"/>
          </ac:spMkLst>
        </pc:spChg>
        <pc:spChg chg="mod">
          <ac:chgData name="Anthony Shaw" userId="ff503ed6-6fb7-4df6-8a76-8c45ce72a4ee" providerId="ADAL" clId="{C24DE976-64BD-524E-9F1C-9A81C60D03C9}" dt="2024-08-05T05:11:41.565" v="330" actId="404"/>
          <ac:spMkLst>
            <pc:docMk/>
            <pc:sldMk cId="3970613441" sldId="2147479566"/>
            <ac:spMk id="9" creationId="{D8BBF1B7-2757-EF6A-8050-6FC283D68FCA}"/>
          </ac:spMkLst>
        </pc:spChg>
        <pc:spChg chg="add del mod ord">
          <ac:chgData name="Anthony Shaw" userId="ff503ed6-6fb7-4df6-8a76-8c45ce72a4ee" providerId="ADAL" clId="{C24DE976-64BD-524E-9F1C-9A81C60D03C9}" dt="2024-08-05T03:38:29.814" v="44" actId="478"/>
          <ac:spMkLst>
            <pc:docMk/>
            <pc:sldMk cId="3970613441" sldId="2147479566"/>
            <ac:spMk id="10" creationId="{389C3219-0826-6D35-1E86-C75D58E76273}"/>
          </ac:spMkLst>
        </pc:spChg>
        <pc:spChg chg="mod">
          <ac:chgData name="Anthony Shaw" userId="ff503ed6-6fb7-4df6-8a76-8c45ce72a4ee" providerId="ADAL" clId="{C24DE976-64BD-524E-9F1C-9A81C60D03C9}" dt="2024-08-05T05:11:15.755" v="326" actId="2711"/>
          <ac:spMkLst>
            <pc:docMk/>
            <pc:sldMk cId="3970613441" sldId="2147479566"/>
            <ac:spMk id="13" creationId="{D5CD1494-72AD-3B8A-A535-57AB6D93C43F}"/>
          </ac:spMkLst>
        </pc:spChg>
        <pc:spChg chg="mod">
          <ac:chgData name="Anthony Shaw" userId="ff503ed6-6fb7-4df6-8a76-8c45ce72a4ee" providerId="ADAL" clId="{C24DE976-64BD-524E-9F1C-9A81C60D03C9}" dt="2024-08-05T05:11:22.957" v="327" actId="404"/>
          <ac:spMkLst>
            <pc:docMk/>
            <pc:sldMk cId="3970613441" sldId="2147479566"/>
            <ac:spMk id="14" creationId="{0762928B-473E-2228-92FB-2765098C2429}"/>
          </ac:spMkLst>
        </pc:spChg>
        <pc:spChg chg="mod">
          <ac:chgData name="Anthony Shaw" userId="ff503ed6-6fb7-4df6-8a76-8c45ce72a4ee" providerId="ADAL" clId="{C24DE976-64BD-524E-9F1C-9A81C60D03C9}" dt="2024-08-05T05:11:22.957" v="327" actId="404"/>
          <ac:spMkLst>
            <pc:docMk/>
            <pc:sldMk cId="3970613441" sldId="2147479566"/>
            <ac:spMk id="16" creationId="{8B530276-93A5-399E-A7B7-BCD06EA4CEFA}"/>
          </ac:spMkLst>
        </pc:spChg>
        <pc:spChg chg="mod">
          <ac:chgData name="Anthony Shaw" userId="ff503ed6-6fb7-4df6-8a76-8c45ce72a4ee" providerId="ADAL" clId="{C24DE976-64BD-524E-9F1C-9A81C60D03C9}" dt="2024-08-05T05:11:22.957" v="327" actId="404"/>
          <ac:spMkLst>
            <pc:docMk/>
            <pc:sldMk cId="3970613441" sldId="2147479566"/>
            <ac:spMk id="18" creationId="{8508DBAF-4883-2179-46BF-A44344B2DBDA}"/>
          </ac:spMkLst>
        </pc:spChg>
        <pc:spChg chg="mod">
          <ac:chgData name="Anthony Shaw" userId="ff503ed6-6fb7-4df6-8a76-8c45ce72a4ee" providerId="ADAL" clId="{C24DE976-64BD-524E-9F1C-9A81C60D03C9}" dt="2024-08-05T05:11:57.667" v="333" actId="255"/>
          <ac:spMkLst>
            <pc:docMk/>
            <pc:sldMk cId="3970613441" sldId="2147479566"/>
            <ac:spMk id="19" creationId="{70D90B8F-F24D-7E4B-DE0F-7D20A0EB96A7}"/>
          </ac:spMkLst>
        </pc:spChg>
        <pc:spChg chg="mod">
          <ac:chgData name="Anthony Shaw" userId="ff503ed6-6fb7-4df6-8a76-8c45ce72a4ee" providerId="ADAL" clId="{C24DE976-64BD-524E-9F1C-9A81C60D03C9}" dt="2024-08-05T05:11:15.755" v="326" actId="2711"/>
          <ac:spMkLst>
            <pc:docMk/>
            <pc:sldMk cId="3970613441" sldId="2147479566"/>
            <ac:spMk id="20" creationId="{8002A556-0303-A86B-894D-68B0EF075715}"/>
          </ac:spMkLst>
        </pc:spChg>
        <pc:spChg chg="mod">
          <ac:chgData name="Anthony Shaw" userId="ff503ed6-6fb7-4df6-8a76-8c45ce72a4ee" providerId="ADAL" clId="{C24DE976-64BD-524E-9F1C-9A81C60D03C9}" dt="2024-08-05T05:11:15.755" v="326" actId="2711"/>
          <ac:spMkLst>
            <pc:docMk/>
            <pc:sldMk cId="3970613441" sldId="2147479566"/>
            <ac:spMk id="21" creationId="{165CCCAB-3565-3FF0-B98D-A532F1E0904F}"/>
          </ac:spMkLst>
        </pc:spChg>
        <pc:spChg chg="mod">
          <ac:chgData name="Anthony Shaw" userId="ff503ed6-6fb7-4df6-8a76-8c45ce72a4ee" providerId="ADAL" clId="{C24DE976-64BD-524E-9F1C-9A81C60D03C9}" dt="2024-08-05T05:11:15.755" v="326" actId="2711"/>
          <ac:spMkLst>
            <pc:docMk/>
            <pc:sldMk cId="3970613441" sldId="2147479566"/>
            <ac:spMk id="23" creationId="{68AEEC4F-4107-230C-1EBA-8CB8FA1E6115}"/>
          </ac:spMkLst>
        </pc:spChg>
        <pc:spChg chg="mod">
          <ac:chgData name="Anthony Shaw" userId="ff503ed6-6fb7-4df6-8a76-8c45ce72a4ee" providerId="ADAL" clId="{C24DE976-64BD-524E-9F1C-9A81C60D03C9}" dt="2024-08-05T05:11:57.667" v="333" actId="255"/>
          <ac:spMkLst>
            <pc:docMk/>
            <pc:sldMk cId="3970613441" sldId="2147479566"/>
            <ac:spMk id="27" creationId="{D831B361-8C54-9C00-C33E-99F13646F041}"/>
          </ac:spMkLst>
        </pc:spChg>
        <pc:spChg chg="mod">
          <ac:chgData name="Anthony Shaw" userId="ff503ed6-6fb7-4df6-8a76-8c45ce72a4ee" providerId="ADAL" clId="{C24DE976-64BD-524E-9F1C-9A81C60D03C9}" dt="2024-08-05T05:11:15.755" v="326" actId="2711"/>
          <ac:spMkLst>
            <pc:docMk/>
            <pc:sldMk cId="3970613441" sldId="2147479566"/>
            <ac:spMk id="28" creationId="{42F9F2AA-2B40-E697-D478-0263138FB696}"/>
          </ac:spMkLst>
        </pc:spChg>
        <pc:spChg chg="mod">
          <ac:chgData name="Anthony Shaw" userId="ff503ed6-6fb7-4df6-8a76-8c45ce72a4ee" providerId="ADAL" clId="{C24DE976-64BD-524E-9F1C-9A81C60D03C9}" dt="2024-08-05T05:11:15.755" v="326" actId="2711"/>
          <ac:spMkLst>
            <pc:docMk/>
            <pc:sldMk cId="3970613441" sldId="2147479566"/>
            <ac:spMk id="31" creationId="{0D386B9E-2F4A-9235-F0F2-664244E52E80}"/>
          </ac:spMkLst>
        </pc:spChg>
        <pc:spChg chg="mod">
          <ac:chgData name="Anthony Shaw" userId="ff503ed6-6fb7-4df6-8a76-8c45ce72a4ee" providerId="ADAL" clId="{C24DE976-64BD-524E-9F1C-9A81C60D03C9}" dt="2024-08-05T05:11:22.957" v="327" actId="404"/>
          <ac:spMkLst>
            <pc:docMk/>
            <pc:sldMk cId="3970613441" sldId="2147479566"/>
            <ac:spMk id="32" creationId="{CFCFF3E3-23B4-2448-AD48-ADEA813269F6}"/>
          </ac:spMkLst>
        </pc:spChg>
        <pc:spChg chg="mod">
          <ac:chgData name="Anthony Shaw" userId="ff503ed6-6fb7-4df6-8a76-8c45ce72a4ee" providerId="ADAL" clId="{C24DE976-64BD-524E-9F1C-9A81C60D03C9}" dt="2024-08-05T05:11:57.667" v="333" actId="255"/>
          <ac:spMkLst>
            <pc:docMk/>
            <pc:sldMk cId="3970613441" sldId="2147479566"/>
            <ac:spMk id="37" creationId="{12DAA73B-B022-0FBA-D420-21B4018C3081}"/>
          </ac:spMkLst>
        </pc:spChg>
        <pc:spChg chg="mod">
          <ac:chgData name="Anthony Shaw" userId="ff503ed6-6fb7-4df6-8a76-8c45ce72a4ee" providerId="ADAL" clId="{C24DE976-64BD-524E-9F1C-9A81C60D03C9}" dt="2024-08-05T05:11:15.755" v="326" actId="2711"/>
          <ac:spMkLst>
            <pc:docMk/>
            <pc:sldMk cId="3970613441" sldId="2147479566"/>
            <ac:spMk id="38" creationId="{5DB0C724-6DDD-0448-0C3D-0D2F1C6DAD96}"/>
          </ac:spMkLst>
        </pc:spChg>
        <pc:grpChg chg="mod">
          <ac:chgData name="Anthony Shaw" userId="ff503ed6-6fb7-4df6-8a76-8c45ce72a4ee" providerId="ADAL" clId="{C24DE976-64BD-524E-9F1C-9A81C60D03C9}" dt="2024-08-05T05:11:15.755" v="326" actId="2711"/>
          <ac:grpSpMkLst>
            <pc:docMk/>
            <pc:sldMk cId="3970613441" sldId="2147479566"/>
            <ac:grpSpMk id="26" creationId="{EACB4042-A405-5338-DEF5-DDA0556E05DA}"/>
          </ac:grpSpMkLst>
        </pc:grpChg>
        <pc:picChg chg="mod">
          <ac:chgData name="Anthony Shaw" userId="ff503ed6-6fb7-4df6-8a76-8c45ce72a4ee" providerId="ADAL" clId="{C24DE976-64BD-524E-9F1C-9A81C60D03C9}" dt="2024-08-05T05:11:15.755" v="326" actId="2711"/>
          <ac:picMkLst>
            <pc:docMk/>
            <pc:sldMk cId="3970613441" sldId="2147479566"/>
            <ac:picMk id="30" creationId="{6E76FBFF-EF96-1D74-0AD9-477DFF209CE5}"/>
          </ac:picMkLst>
        </pc:picChg>
        <pc:picChg chg="mod">
          <ac:chgData name="Anthony Shaw" userId="ff503ed6-6fb7-4df6-8a76-8c45ce72a4ee" providerId="ADAL" clId="{C24DE976-64BD-524E-9F1C-9A81C60D03C9}" dt="2024-08-05T05:11:15.755" v="326" actId="2711"/>
          <ac:picMkLst>
            <pc:docMk/>
            <pc:sldMk cId="3970613441" sldId="2147479566"/>
            <ac:picMk id="34" creationId="{60CA27DD-12AC-FD4E-950F-62FCCCE05E2C}"/>
          </ac:picMkLst>
        </pc:picChg>
        <pc:picChg chg="mod">
          <ac:chgData name="Anthony Shaw" userId="ff503ed6-6fb7-4df6-8a76-8c45ce72a4ee" providerId="ADAL" clId="{C24DE976-64BD-524E-9F1C-9A81C60D03C9}" dt="2024-08-05T05:11:15.755" v="326" actId="2711"/>
          <ac:picMkLst>
            <pc:docMk/>
            <pc:sldMk cId="3970613441" sldId="2147479566"/>
            <ac:picMk id="36" creationId="{8FBCD82D-862A-6581-58BB-6A12587C8C14}"/>
          </ac:picMkLst>
        </pc:picChg>
      </pc:sldChg>
      <pc:sldChg chg="addSp modSp mod chgLayout">
        <pc:chgData name="Anthony Shaw" userId="ff503ed6-6fb7-4df6-8a76-8c45ce72a4ee" providerId="ADAL" clId="{C24DE976-64BD-524E-9F1C-9A81C60D03C9}" dt="2024-08-05T03:42:11.302" v="109" actId="700"/>
        <pc:sldMkLst>
          <pc:docMk/>
          <pc:sldMk cId="2274616636" sldId="2147479567"/>
        </pc:sldMkLst>
        <pc:spChg chg="add mod ord">
          <ac:chgData name="Anthony Shaw" userId="ff503ed6-6fb7-4df6-8a76-8c45ce72a4ee" providerId="ADAL" clId="{C24DE976-64BD-524E-9F1C-9A81C60D03C9}" dt="2024-08-05T03:42:11.302" v="109" actId="700"/>
          <ac:spMkLst>
            <pc:docMk/>
            <pc:sldMk cId="2274616636" sldId="2147479567"/>
            <ac:spMk id="2" creationId="{34722335-B3A6-E2F4-9CEA-2F7CDF429CC0}"/>
          </ac:spMkLst>
        </pc:spChg>
        <pc:spChg chg="mod ord">
          <ac:chgData name="Anthony Shaw" userId="ff503ed6-6fb7-4df6-8a76-8c45ce72a4ee" providerId="ADAL" clId="{C24DE976-64BD-524E-9F1C-9A81C60D03C9}" dt="2024-08-05T03:42:11.302" v="109" actId="700"/>
          <ac:spMkLst>
            <pc:docMk/>
            <pc:sldMk cId="2274616636" sldId="2147479567"/>
            <ac:spMk id="3" creationId="{00000000-0000-0000-0000-000000000000}"/>
          </ac:spMkLst>
        </pc:spChg>
        <pc:spChg chg="add mod ord">
          <ac:chgData name="Anthony Shaw" userId="ff503ed6-6fb7-4df6-8a76-8c45ce72a4ee" providerId="ADAL" clId="{C24DE976-64BD-524E-9F1C-9A81C60D03C9}" dt="2024-08-05T03:42:11.302" v="109" actId="700"/>
          <ac:spMkLst>
            <pc:docMk/>
            <pc:sldMk cId="2274616636" sldId="2147479567"/>
            <ac:spMk id="4" creationId="{4B86B7F6-BBA3-419A-D505-7D1988134C73}"/>
          </ac:spMkLst>
        </pc:spChg>
      </pc:sldChg>
      <pc:sldChg chg="addSp modSp mod chgLayout">
        <pc:chgData name="Anthony Shaw" userId="ff503ed6-6fb7-4df6-8a76-8c45ce72a4ee" providerId="ADAL" clId="{C24DE976-64BD-524E-9F1C-9A81C60D03C9}" dt="2024-08-05T03:42:16.996" v="110" actId="700"/>
        <pc:sldMkLst>
          <pc:docMk/>
          <pc:sldMk cId="3922185523" sldId="2147479568"/>
        </pc:sldMkLst>
        <pc:spChg chg="add mod ord">
          <ac:chgData name="Anthony Shaw" userId="ff503ed6-6fb7-4df6-8a76-8c45ce72a4ee" providerId="ADAL" clId="{C24DE976-64BD-524E-9F1C-9A81C60D03C9}" dt="2024-08-05T03:42:16.996" v="110" actId="700"/>
          <ac:spMkLst>
            <pc:docMk/>
            <pc:sldMk cId="3922185523" sldId="2147479568"/>
            <ac:spMk id="2" creationId="{15F8A4F3-C401-AEC5-4D70-A728887405BC}"/>
          </ac:spMkLst>
        </pc:spChg>
        <pc:spChg chg="mod ord">
          <ac:chgData name="Anthony Shaw" userId="ff503ed6-6fb7-4df6-8a76-8c45ce72a4ee" providerId="ADAL" clId="{C24DE976-64BD-524E-9F1C-9A81C60D03C9}" dt="2024-08-05T03:42:16.996" v="110" actId="700"/>
          <ac:spMkLst>
            <pc:docMk/>
            <pc:sldMk cId="3922185523" sldId="2147479568"/>
            <ac:spMk id="3" creationId="{00000000-0000-0000-0000-000000000000}"/>
          </ac:spMkLst>
        </pc:spChg>
        <pc:spChg chg="add mod ord">
          <ac:chgData name="Anthony Shaw" userId="ff503ed6-6fb7-4df6-8a76-8c45ce72a4ee" providerId="ADAL" clId="{C24DE976-64BD-524E-9F1C-9A81C60D03C9}" dt="2024-08-05T03:42:16.996" v="110" actId="700"/>
          <ac:spMkLst>
            <pc:docMk/>
            <pc:sldMk cId="3922185523" sldId="2147479568"/>
            <ac:spMk id="4" creationId="{27A03AB4-6934-78F0-0755-14FE257205C2}"/>
          </ac:spMkLst>
        </pc:spChg>
      </pc:sldChg>
      <pc:sldChg chg="addSp delSp modSp mod modClrScheme delAnim modAnim chgLayout">
        <pc:chgData name="Anthony Shaw" userId="ff503ed6-6fb7-4df6-8a76-8c45ce72a4ee" providerId="ADAL" clId="{C24DE976-64BD-524E-9F1C-9A81C60D03C9}" dt="2024-08-05T05:16:00.836" v="338"/>
        <pc:sldMkLst>
          <pc:docMk/>
          <pc:sldMk cId="3574315403" sldId="2147479569"/>
        </pc:sldMkLst>
        <pc:spChg chg="mod ord">
          <ac:chgData name="Anthony Shaw" userId="ff503ed6-6fb7-4df6-8a76-8c45ce72a4ee" providerId="ADAL" clId="{C24DE976-64BD-524E-9F1C-9A81C60D03C9}" dt="2024-08-05T03:40:47.574" v="104" actId="700"/>
          <ac:spMkLst>
            <pc:docMk/>
            <pc:sldMk cId="3574315403" sldId="2147479569"/>
            <ac:spMk id="2" creationId="{26412433-3697-B69E-2076-B6440787E266}"/>
          </ac:spMkLst>
        </pc:spChg>
        <pc:spChg chg="del mod ord">
          <ac:chgData name="Anthony Shaw" userId="ff503ed6-6fb7-4df6-8a76-8c45ce72a4ee" providerId="ADAL" clId="{C24DE976-64BD-524E-9F1C-9A81C60D03C9}" dt="2024-08-05T05:02:28.275" v="230" actId="478"/>
          <ac:spMkLst>
            <pc:docMk/>
            <pc:sldMk cId="3574315403" sldId="2147479569"/>
            <ac:spMk id="3" creationId="{DBBE0D9A-7B72-17E0-3EF2-892AEB03ABFC}"/>
          </ac:spMkLst>
        </pc:spChg>
        <pc:spChg chg="add del mod ord">
          <ac:chgData name="Anthony Shaw" userId="ff503ed6-6fb7-4df6-8a76-8c45ce72a4ee" providerId="ADAL" clId="{C24DE976-64BD-524E-9F1C-9A81C60D03C9}" dt="2024-08-05T03:40:50.621" v="105" actId="478"/>
          <ac:spMkLst>
            <pc:docMk/>
            <pc:sldMk cId="3574315403" sldId="2147479569"/>
            <ac:spMk id="4" creationId="{5C731CD6-83CC-3C7C-2DF1-0867D6CD483F}"/>
          </ac:spMkLst>
        </pc:spChg>
        <pc:spChg chg="add del mod">
          <ac:chgData name="Anthony Shaw" userId="ff503ed6-6fb7-4df6-8a76-8c45ce72a4ee" providerId="ADAL" clId="{C24DE976-64BD-524E-9F1C-9A81C60D03C9}" dt="2024-08-05T05:02:30.464" v="232" actId="478"/>
          <ac:spMkLst>
            <pc:docMk/>
            <pc:sldMk cId="3574315403" sldId="2147479569"/>
            <ac:spMk id="6" creationId="{F66D6F7D-0722-D7EC-D4D6-3DB04BB26B80}"/>
          </ac:spMkLst>
        </pc:spChg>
        <pc:spChg chg="mod">
          <ac:chgData name="Anthony Shaw" userId="ff503ed6-6fb7-4df6-8a76-8c45ce72a4ee" providerId="ADAL" clId="{C24DE976-64BD-524E-9F1C-9A81C60D03C9}" dt="2024-08-05T05:10:48.767" v="325" actId="1076"/>
          <ac:spMkLst>
            <pc:docMk/>
            <pc:sldMk cId="3574315403" sldId="2147479569"/>
            <ac:spMk id="10" creationId="{7F5479A0-EDDC-FFBE-BE3A-48E7446E2ABC}"/>
          </ac:spMkLst>
        </pc:spChg>
        <pc:spChg chg="mod">
          <ac:chgData name="Anthony Shaw" userId="ff503ed6-6fb7-4df6-8a76-8c45ce72a4ee" providerId="ADAL" clId="{C24DE976-64BD-524E-9F1C-9A81C60D03C9}" dt="2024-08-05T05:10:48.767" v="325" actId="1076"/>
          <ac:spMkLst>
            <pc:docMk/>
            <pc:sldMk cId="3574315403" sldId="2147479569"/>
            <ac:spMk id="11" creationId="{67C01F84-279F-E336-4DD0-DA1285598C8C}"/>
          </ac:spMkLst>
        </pc:spChg>
        <pc:spChg chg="mod">
          <ac:chgData name="Anthony Shaw" userId="ff503ed6-6fb7-4df6-8a76-8c45ce72a4ee" providerId="ADAL" clId="{C24DE976-64BD-524E-9F1C-9A81C60D03C9}" dt="2024-08-05T05:10:48.767" v="325" actId="1076"/>
          <ac:spMkLst>
            <pc:docMk/>
            <pc:sldMk cId="3574315403" sldId="2147479569"/>
            <ac:spMk id="24" creationId="{67F9A6A2-C40B-1C4A-8F40-AB452302EDD9}"/>
          </ac:spMkLst>
        </pc:spChg>
        <pc:spChg chg="del">
          <ac:chgData name="Anthony Shaw" userId="ff503ed6-6fb7-4df6-8a76-8c45ce72a4ee" providerId="ADAL" clId="{C24DE976-64BD-524E-9F1C-9A81C60D03C9}" dt="2024-08-05T05:02:29.371" v="231" actId="478"/>
          <ac:spMkLst>
            <pc:docMk/>
            <pc:sldMk cId="3574315403" sldId="2147479569"/>
            <ac:spMk id="25" creationId="{520A20B6-CAA8-CAE2-8F97-863FA3A5E7FC}"/>
          </ac:spMkLst>
        </pc:spChg>
        <pc:spChg chg="mod">
          <ac:chgData name="Anthony Shaw" userId="ff503ed6-6fb7-4df6-8a76-8c45ce72a4ee" providerId="ADAL" clId="{C24DE976-64BD-524E-9F1C-9A81C60D03C9}" dt="2024-08-05T05:05:34.249" v="274" actId="2711"/>
          <ac:spMkLst>
            <pc:docMk/>
            <pc:sldMk cId="3574315403" sldId="2147479569"/>
            <ac:spMk id="26" creationId="{57A11732-0B8D-2372-FCC5-1A04F43FF6E8}"/>
          </ac:spMkLst>
        </pc:spChg>
        <pc:spChg chg="mod">
          <ac:chgData name="Anthony Shaw" userId="ff503ed6-6fb7-4df6-8a76-8c45ce72a4ee" providerId="ADAL" clId="{C24DE976-64BD-524E-9F1C-9A81C60D03C9}" dt="2024-08-05T05:05:34.249" v="274" actId="2711"/>
          <ac:spMkLst>
            <pc:docMk/>
            <pc:sldMk cId="3574315403" sldId="2147479569"/>
            <ac:spMk id="27" creationId="{82F1AAAF-021D-7CE3-25AB-A9B484E803CA}"/>
          </ac:spMkLst>
        </pc:spChg>
        <pc:spChg chg="mod">
          <ac:chgData name="Anthony Shaw" userId="ff503ed6-6fb7-4df6-8a76-8c45ce72a4ee" providerId="ADAL" clId="{C24DE976-64BD-524E-9F1C-9A81C60D03C9}" dt="2024-08-05T05:05:34.249" v="274" actId="2711"/>
          <ac:spMkLst>
            <pc:docMk/>
            <pc:sldMk cId="3574315403" sldId="2147479569"/>
            <ac:spMk id="28" creationId="{780B44B0-660B-827E-4CF2-8B0B51060439}"/>
          </ac:spMkLst>
        </pc:spChg>
        <pc:spChg chg="mod">
          <ac:chgData name="Anthony Shaw" userId="ff503ed6-6fb7-4df6-8a76-8c45ce72a4ee" providerId="ADAL" clId="{C24DE976-64BD-524E-9F1C-9A81C60D03C9}" dt="2024-08-05T05:10:48.767" v="325" actId="1076"/>
          <ac:spMkLst>
            <pc:docMk/>
            <pc:sldMk cId="3574315403" sldId="2147479569"/>
            <ac:spMk id="35" creationId="{6C451D40-BAEF-652B-FC11-2874FAECFF3B}"/>
          </ac:spMkLst>
        </pc:spChg>
        <pc:picChg chg="add mod">
          <ac:chgData name="Anthony Shaw" userId="ff503ed6-6fb7-4df6-8a76-8c45ce72a4ee" providerId="ADAL" clId="{C24DE976-64BD-524E-9F1C-9A81C60D03C9}" dt="2024-08-05T05:10:48.767" v="325" actId="1076"/>
          <ac:picMkLst>
            <pc:docMk/>
            <pc:sldMk cId="3574315403" sldId="2147479569"/>
            <ac:picMk id="7" creationId="{330655B1-816F-ECB0-D4DA-5B6EB71A52EF}"/>
          </ac:picMkLst>
        </pc:picChg>
        <pc:picChg chg="add mod">
          <ac:chgData name="Anthony Shaw" userId="ff503ed6-6fb7-4df6-8a76-8c45ce72a4ee" providerId="ADAL" clId="{C24DE976-64BD-524E-9F1C-9A81C60D03C9}" dt="2024-08-05T05:10:48.767" v="325" actId="1076"/>
          <ac:picMkLst>
            <pc:docMk/>
            <pc:sldMk cId="3574315403" sldId="2147479569"/>
            <ac:picMk id="8" creationId="{2ACD677E-7925-32C9-AC04-A1106A40EC1E}"/>
          </ac:picMkLst>
        </pc:picChg>
        <pc:picChg chg="del mod">
          <ac:chgData name="Anthony Shaw" userId="ff503ed6-6fb7-4df6-8a76-8c45ce72a4ee" providerId="ADAL" clId="{C24DE976-64BD-524E-9F1C-9A81C60D03C9}" dt="2024-08-05T05:10:39.426" v="321" actId="478"/>
          <ac:picMkLst>
            <pc:docMk/>
            <pc:sldMk cId="3574315403" sldId="2147479569"/>
            <ac:picMk id="13" creationId="{9588589E-219E-260F-E2D7-DA0E49500FEC}"/>
          </ac:picMkLst>
        </pc:picChg>
        <pc:picChg chg="mod">
          <ac:chgData name="Anthony Shaw" userId="ff503ed6-6fb7-4df6-8a76-8c45ce72a4ee" providerId="ADAL" clId="{C24DE976-64BD-524E-9F1C-9A81C60D03C9}" dt="2024-08-05T05:10:48.767" v="325" actId="1076"/>
          <ac:picMkLst>
            <pc:docMk/>
            <pc:sldMk cId="3574315403" sldId="2147479569"/>
            <ac:picMk id="14" creationId="{9F3FF550-D061-257D-06D2-92B040E66C34}"/>
          </ac:picMkLst>
        </pc:picChg>
        <pc:picChg chg="del mod">
          <ac:chgData name="Anthony Shaw" userId="ff503ed6-6fb7-4df6-8a76-8c45ce72a4ee" providerId="ADAL" clId="{C24DE976-64BD-524E-9F1C-9A81C60D03C9}" dt="2024-08-05T05:10:39.955" v="322" actId="478"/>
          <ac:picMkLst>
            <pc:docMk/>
            <pc:sldMk cId="3574315403" sldId="2147479569"/>
            <ac:picMk id="15" creationId="{D29C8EAB-A577-1369-6819-83F9A4D380ED}"/>
          </ac:picMkLst>
        </pc:picChg>
        <pc:picChg chg="del mod">
          <ac:chgData name="Anthony Shaw" userId="ff503ed6-6fb7-4df6-8a76-8c45ce72a4ee" providerId="ADAL" clId="{C24DE976-64BD-524E-9F1C-9A81C60D03C9}" dt="2024-08-05T05:10:40.990" v="323" actId="478"/>
          <ac:picMkLst>
            <pc:docMk/>
            <pc:sldMk cId="3574315403" sldId="2147479569"/>
            <ac:picMk id="16" creationId="{64C2A7C7-6191-15FE-962F-2843F2DBF72D}"/>
          </ac:picMkLst>
        </pc:picChg>
        <pc:picChg chg="mod">
          <ac:chgData name="Anthony Shaw" userId="ff503ed6-6fb7-4df6-8a76-8c45ce72a4ee" providerId="ADAL" clId="{C24DE976-64BD-524E-9F1C-9A81C60D03C9}" dt="2024-08-05T05:10:48.767" v="325" actId="1076"/>
          <ac:picMkLst>
            <pc:docMk/>
            <pc:sldMk cId="3574315403" sldId="2147479569"/>
            <ac:picMk id="17" creationId="{A321C6C3-7F82-4E30-2003-EA1A56FE5F7D}"/>
          </ac:picMkLst>
        </pc:picChg>
        <pc:picChg chg="mod">
          <ac:chgData name="Anthony Shaw" userId="ff503ed6-6fb7-4df6-8a76-8c45ce72a4ee" providerId="ADAL" clId="{C24DE976-64BD-524E-9F1C-9A81C60D03C9}" dt="2024-08-05T05:10:48.767" v="325" actId="1076"/>
          <ac:picMkLst>
            <pc:docMk/>
            <pc:sldMk cId="3574315403" sldId="2147479569"/>
            <ac:picMk id="18" creationId="{065F6535-8323-2D0B-D3D3-4CCF3DA8D05A}"/>
          </ac:picMkLst>
        </pc:picChg>
        <pc:picChg chg="del mod">
          <ac:chgData name="Anthony Shaw" userId="ff503ed6-6fb7-4df6-8a76-8c45ce72a4ee" providerId="ADAL" clId="{C24DE976-64BD-524E-9F1C-9A81C60D03C9}" dt="2024-08-05T05:10:02.422" v="312" actId="478"/>
          <ac:picMkLst>
            <pc:docMk/>
            <pc:sldMk cId="3574315403" sldId="2147479569"/>
            <ac:picMk id="34" creationId="{CA3289B5-F477-0D30-0F2B-784CDD98FE36}"/>
          </ac:picMkLst>
        </pc:picChg>
        <pc:picChg chg="mod">
          <ac:chgData name="Anthony Shaw" userId="ff503ed6-6fb7-4df6-8a76-8c45ce72a4ee" providerId="ADAL" clId="{C24DE976-64BD-524E-9F1C-9A81C60D03C9}" dt="2024-08-05T05:10:48.767" v="325" actId="1076"/>
          <ac:picMkLst>
            <pc:docMk/>
            <pc:sldMk cId="3574315403" sldId="2147479569"/>
            <ac:picMk id="36" creationId="{81F007C0-889A-F16E-E2D8-B5C4BD291921}"/>
          </ac:picMkLst>
        </pc:picChg>
        <pc:picChg chg="mod">
          <ac:chgData name="Anthony Shaw" userId="ff503ed6-6fb7-4df6-8a76-8c45ce72a4ee" providerId="ADAL" clId="{C24DE976-64BD-524E-9F1C-9A81C60D03C9}" dt="2024-08-05T05:10:48.767" v="325" actId="1076"/>
          <ac:picMkLst>
            <pc:docMk/>
            <pc:sldMk cId="3574315403" sldId="2147479569"/>
            <ac:picMk id="41" creationId="{5A323F60-A4BB-0CB0-F0F2-D72A9FAAC7EC}"/>
          </ac:picMkLst>
        </pc:picChg>
        <pc:cxnChg chg="del mod">
          <ac:chgData name="Anthony Shaw" userId="ff503ed6-6fb7-4df6-8a76-8c45ce72a4ee" providerId="ADAL" clId="{C24DE976-64BD-524E-9F1C-9A81C60D03C9}" dt="2024-08-05T05:10:44.647" v="324" actId="478"/>
          <ac:cxnSpMkLst>
            <pc:docMk/>
            <pc:sldMk cId="3574315403" sldId="2147479569"/>
            <ac:cxnSpMk id="20" creationId="{2BF3A295-91A3-2A58-CBF2-BB0631E83CDB}"/>
          </ac:cxnSpMkLst>
        </pc:cxnChg>
        <pc:cxnChg chg="mod">
          <ac:chgData name="Anthony Shaw" userId="ff503ed6-6fb7-4df6-8a76-8c45ce72a4ee" providerId="ADAL" clId="{C24DE976-64BD-524E-9F1C-9A81C60D03C9}" dt="2024-08-05T05:10:48.767" v="325" actId="1076"/>
          <ac:cxnSpMkLst>
            <pc:docMk/>
            <pc:sldMk cId="3574315403" sldId="2147479569"/>
            <ac:cxnSpMk id="21" creationId="{6FA4F620-CE34-6D15-87BD-D7A29BD41DA1}"/>
          </ac:cxnSpMkLst>
        </pc:cxnChg>
        <pc:cxnChg chg="mod">
          <ac:chgData name="Anthony Shaw" userId="ff503ed6-6fb7-4df6-8a76-8c45ce72a4ee" providerId="ADAL" clId="{C24DE976-64BD-524E-9F1C-9A81C60D03C9}" dt="2024-08-05T05:10:48.767" v="325" actId="1076"/>
          <ac:cxnSpMkLst>
            <pc:docMk/>
            <pc:sldMk cId="3574315403" sldId="2147479569"/>
            <ac:cxnSpMk id="22" creationId="{B91C9352-DAF2-CF9D-5529-26AABC452248}"/>
          </ac:cxnSpMkLst>
        </pc:cxnChg>
      </pc:sldChg>
      <pc:sldChg chg="addSp modSp mod chgLayout">
        <pc:chgData name="Anthony Shaw" userId="ff503ed6-6fb7-4df6-8a76-8c45ce72a4ee" providerId="ADAL" clId="{C24DE976-64BD-524E-9F1C-9A81C60D03C9}" dt="2024-08-05T03:41:57.389" v="108" actId="700"/>
        <pc:sldMkLst>
          <pc:docMk/>
          <pc:sldMk cId="3645280938" sldId="2147479571"/>
        </pc:sldMkLst>
        <pc:spChg chg="add mod ord">
          <ac:chgData name="Anthony Shaw" userId="ff503ed6-6fb7-4df6-8a76-8c45ce72a4ee" providerId="ADAL" clId="{C24DE976-64BD-524E-9F1C-9A81C60D03C9}" dt="2024-08-05T03:41:57.389" v="108" actId="700"/>
          <ac:spMkLst>
            <pc:docMk/>
            <pc:sldMk cId="3645280938" sldId="2147479571"/>
            <ac:spMk id="2" creationId="{0F58E09E-1919-9449-E041-6D8AEAC3265A}"/>
          </ac:spMkLst>
        </pc:spChg>
        <pc:spChg chg="mod ord">
          <ac:chgData name="Anthony Shaw" userId="ff503ed6-6fb7-4df6-8a76-8c45ce72a4ee" providerId="ADAL" clId="{C24DE976-64BD-524E-9F1C-9A81C60D03C9}" dt="2024-08-05T03:41:57.389" v="108" actId="700"/>
          <ac:spMkLst>
            <pc:docMk/>
            <pc:sldMk cId="3645280938" sldId="2147479571"/>
            <ac:spMk id="3" creationId="{00000000-0000-0000-0000-000000000000}"/>
          </ac:spMkLst>
        </pc:spChg>
        <pc:spChg chg="add mod ord">
          <ac:chgData name="Anthony Shaw" userId="ff503ed6-6fb7-4df6-8a76-8c45ce72a4ee" providerId="ADAL" clId="{C24DE976-64BD-524E-9F1C-9A81C60D03C9}" dt="2024-08-05T03:41:57.389" v="108" actId="700"/>
          <ac:spMkLst>
            <pc:docMk/>
            <pc:sldMk cId="3645280938" sldId="2147479571"/>
            <ac:spMk id="4" creationId="{9E921B1E-3C2E-6491-20B3-60ABCC4047B6}"/>
          </ac:spMkLst>
        </pc:spChg>
      </pc:sldChg>
      <pc:sldChg chg="addSp delSp modSp mod modClrScheme delAnim modAnim chgLayout">
        <pc:chgData name="Anthony Shaw" userId="ff503ed6-6fb7-4df6-8a76-8c45ce72a4ee" providerId="ADAL" clId="{C24DE976-64BD-524E-9F1C-9A81C60D03C9}" dt="2024-08-05T05:17:07.954" v="341"/>
        <pc:sldMkLst>
          <pc:docMk/>
          <pc:sldMk cId="3139299272" sldId="2147479572"/>
        </pc:sldMkLst>
        <pc:spChg chg="mod ord">
          <ac:chgData name="Anthony Shaw" userId="ff503ed6-6fb7-4df6-8a76-8c45ce72a4ee" providerId="ADAL" clId="{C24DE976-64BD-524E-9F1C-9A81C60D03C9}" dt="2024-08-05T03:42:35.198" v="111" actId="700"/>
          <ac:spMkLst>
            <pc:docMk/>
            <pc:sldMk cId="3139299272" sldId="2147479572"/>
            <ac:spMk id="2" creationId="{04D9D8E5-46E6-A24A-1091-6C50B29BFA19}"/>
          </ac:spMkLst>
        </pc:spChg>
        <pc:spChg chg="mod">
          <ac:chgData name="Anthony Shaw" userId="ff503ed6-6fb7-4df6-8a76-8c45ce72a4ee" providerId="ADAL" clId="{C24DE976-64BD-524E-9F1C-9A81C60D03C9}" dt="2024-08-05T03:47:04.785" v="153" actId="1076"/>
          <ac:spMkLst>
            <pc:docMk/>
            <pc:sldMk cId="3139299272" sldId="2147479572"/>
            <ac:spMk id="3" creationId="{EF37ACC9-DF02-8530-0447-B48964C1137D}"/>
          </ac:spMkLst>
        </pc:spChg>
        <pc:spChg chg="mod">
          <ac:chgData name="Anthony Shaw" userId="ff503ed6-6fb7-4df6-8a76-8c45ce72a4ee" providerId="ADAL" clId="{C24DE976-64BD-524E-9F1C-9A81C60D03C9}" dt="2024-08-05T05:00:00.462" v="212" actId="207"/>
          <ac:spMkLst>
            <pc:docMk/>
            <pc:sldMk cId="3139299272" sldId="2147479572"/>
            <ac:spMk id="4" creationId="{F21411E9-5A33-F66E-6BC8-89EC32AFD2A5}"/>
          </ac:spMkLst>
        </pc:spChg>
        <pc:spChg chg="mod">
          <ac:chgData name="Anthony Shaw" userId="ff503ed6-6fb7-4df6-8a76-8c45ce72a4ee" providerId="ADAL" clId="{C24DE976-64BD-524E-9F1C-9A81C60D03C9}" dt="2024-08-05T03:45:35.721" v="138" actId="2711"/>
          <ac:spMkLst>
            <pc:docMk/>
            <pc:sldMk cId="3139299272" sldId="2147479572"/>
            <ac:spMk id="5" creationId="{8D7DDCAC-291A-0C42-8FDB-B6A41C5B53A4}"/>
          </ac:spMkLst>
        </pc:spChg>
        <pc:spChg chg="mod">
          <ac:chgData name="Anthony Shaw" userId="ff503ed6-6fb7-4df6-8a76-8c45ce72a4ee" providerId="ADAL" clId="{C24DE976-64BD-524E-9F1C-9A81C60D03C9}" dt="2024-08-05T03:45:35.721" v="138" actId="2711"/>
          <ac:spMkLst>
            <pc:docMk/>
            <pc:sldMk cId="3139299272" sldId="2147479572"/>
            <ac:spMk id="6" creationId="{3D077DB7-680C-EA02-A8E7-AA5DFD2D4B04}"/>
          </ac:spMkLst>
        </pc:spChg>
        <pc:spChg chg="mod">
          <ac:chgData name="Anthony Shaw" userId="ff503ed6-6fb7-4df6-8a76-8c45ce72a4ee" providerId="ADAL" clId="{C24DE976-64BD-524E-9F1C-9A81C60D03C9}" dt="2024-08-05T03:45:56.940" v="140" actId="1076"/>
          <ac:spMkLst>
            <pc:docMk/>
            <pc:sldMk cId="3139299272" sldId="2147479572"/>
            <ac:spMk id="7" creationId="{852DCC02-6394-D7AB-6D90-92BC4566ED67}"/>
          </ac:spMkLst>
        </pc:spChg>
        <pc:spChg chg="mod">
          <ac:chgData name="Anthony Shaw" userId="ff503ed6-6fb7-4df6-8a76-8c45ce72a4ee" providerId="ADAL" clId="{C24DE976-64BD-524E-9F1C-9A81C60D03C9}" dt="2024-08-05T03:45:56.940" v="140" actId="1076"/>
          <ac:spMkLst>
            <pc:docMk/>
            <pc:sldMk cId="3139299272" sldId="2147479572"/>
            <ac:spMk id="8" creationId="{ED94C4EA-BC17-A8E3-B2F8-C469BE7314C2}"/>
          </ac:spMkLst>
        </pc:spChg>
        <pc:spChg chg="mod">
          <ac:chgData name="Anthony Shaw" userId="ff503ed6-6fb7-4df6-8a76-8c45ce72a4ee" providerId="ADAL" clId="{C24DE976-64BD-524E-9F1C-9A81C60D03C9}" dt="2024-08-05T03:45:56.940" v="140" actId="1076"/>
          <ac:spMkLst>
            <pc:docMk/>
            <pc:sldMk cId="3139299272" sldId="2147479572"/>
            <ac:spMk id="9" creationId="{647D4ABA-523F-9346-BF12-4D436F7438F9}"/>
          </ac:spMkLst>
        </pc:spChg>
        <pc:spChg chg="add del mod ord">
          <ac:chgData name="Anthony Shaw" userId="ff503ed6-6fb7-4df6-8a76-8c45ce72a4ee" providerId="ADAL" clId="{C24DE976-64BD-524E-9F1C-9A81C60D03C9}" dt="2024-08-05T03:42:37.492" v="112" actId="478"/>
          <ac:spMkLst>
            <pc:docMk/>
            <pc:sldMk cId="3139299272" sldId="2147479572"/>
            <ac:spMk id="10" creationId="{372D9459-AFAA-B448-7AA3-F09BBF0D4EFF}"/>
          </ac:spMkLst>
        </pc:spChg>
        <pc:spChg chg="mod">
          <ac:chgData name="Anthony Shaw" userId="ff503ed6-6fb7-4df6-8a76-8c45ce72a4ee" providerId="ADAL" clId="{C24DE976-64BD-524E-9F1C-9A81C60D03C9}" dt="2024-08-05T03:46:33.811" v="149" actId="1076"/>
          <ac:spMkLst>
            <pc:docMk/>
            <pc:sldMk cId="3139299272" sldId="2147479572"/>
            <ac:spMk id="12" creationId="{149CB7A2-4837-C89B-8202-1678F2A1E88A}"/>
          </ac:spMkLst>
        </pc:spChg>
        <pc:spChg chg="mod">
          <ac:chgData name="Anthony Shaw" userId="ff503ed6-6fb7-4df6-8a76-8c45ce72a4ee" providerId="ADAL" clId="{C24DE976-64BD-524E-9F1C-9A81C60D03C9}" dt="2024-08-05T03:46:15.982" v="147" actId="1037"/>
          <ac:spMkLst>
            <pc:docMk/>
            <pc:sldMk cId="3139299272" sldId="2147479572"/>
            <ac:spMk id="14" creationId="{315D6A1E-CAC3-8F99-AF49-72107BCF2675}"/>
          </ac:spMkLst>
        </pc:spChg>
        <pc:spChg chg="add del mod ord">
          <ac:chgData name="Anthony Shaw" userId="ff503ed6-6fb7-4df6-8a76-8c45ce72a4ee" providerId="ADAL" clId="{C24DE976-64BD-524E-9F1C-9A81C60D03C9}" dt="2024-08-05T03:42:38.531" v="113" actId="478"/>
          <ac:spMkLst>
            <pc:docMk/>
            <pc:sldMk cId="3139299272" sldId="2147479572"/>
            <ac:spMk id="16" creationId="{3B68C403-4FB0-3211-B40D-B18B47B23BC5}"/>
          </ac:spMkLst>
        </pc:spChg>
        <pc:spChg chg="add mod">
          <ac:chgData name="Anthony Shaw" userId="ff503ed6-6fb7-4df6-8a76-8c45ce72a4ee" providerId="ADAL" clId="{C24DE976-64BD-524E-9F1C-9A81C60D03C9}" dt="2024-08-05T03:46:29.290" v="148" actId="1076"/>
          <ac:spMkLst>
            <pc:docMk/>
            <pc:sldMk cId="3139299272" sldId="2147479572"/>
            <ac:spMk id="17" creationId="{C5F2610B-5580-F561-4FC2-2FD35D458847}"/>
          </ac:spMkLst>
        </pc:spChg>
        <pc:spChg chg="add mod">
          <ac:chgData name="Anthony Shaw" userId="ff503ed6-6fb7-4df6-8a76-8c45ce72a4ee" providerId="ADAL" clId="{C24DE976-64BD-524E-9F1C-9A81C60D03C9}" dt="2024-08-05T03:46:15.982" v="147" actId="1037"/>
          <ac:spMkLst>
            <pc:docMk/>
            <pc:sldMk cId="3139299272" sldId="2147479572"/>
            <ac:spMk id="18" creationId="{02ACD1BF-8EFB-E600-3EC0-221F23706A24}"/>
          </ac:spMkLst>
        </pc:spChg>
        <pc:spChg chg="add mod">
          <ac:chgData name="Anthony Shaw" userId="ff503ed6-6fb7-4df6-8a76-8c45ce72a4ee" providerId="ADAL" clId="{C24DE976-64BD-524E-9F1C-9A81C60D03C9}" dt="2024-08-05T03:46:43.521" v="150" actId="1076"/>
          <ac:spMkLst>
            <pc:docMk/>
            <pc:sldMk cId="3139299272" sldId="2147479572"/>
            <ac:spMk id="19" creationId="{88C2474F-014E-0B27-88D0-9E744F75C3F1}"/>
          </ac:spMkLst>
        </pc:spChg>
        <pc:picChg chg="del mod">
          <ac:chgData name="Anthony Shaw" userId="ff503ed6-6fb7-4df6-8a76-8c45ce72a4ee" providerId="ADAL" clId="{C24DE976-64BD-524E-9F1C-9A81C60D03C9}" dt="2024-08-05T03:43:44.488" v="119" actId="478"/>
          <ac:picMkLst>
            <pc:docMk/>
            <pc:sldMk cId="3139299272" sldId="2147479572"/>
            <ac:picMk id="11" creationId="{A8A035D1-B80B-0BB8-EE3B-89CAC1065C79}"/>
          </ac:picMkLst>
        </pc:picChg>
        <pc:picChg chg="del mod">
          <ac:chgData name="Anthony Shaw" userId="ff503ed6-6fb7-4df6-8a76-8c45ce72a4ee" providerId="ADAL" clId="{C24DE976-64BD-524E-9F1C-9A81C60D03C9}" dt="2024-08-05T03:43:43.115" v="118" actId="478"/>
          <ac:picMkLst>
            <pc:docMk/>
            <pc:sldMk cId="3139299272" sldId="2147479572"/>
            <ac:picMk id="13" creationId="{C8767CFE-E055-51E5-194E-9842D3F3DA66}"/>
          </ac:picMkLst>
        </pc:picChg>
        <pc:picChg chg="del mod">
          <ac:chgData name="Anthony Shaw" userId="ff503ed6-6fb7-4df6-8a76-8c45ce72a4ee" providerId="ADAL" clId="{C24DE976-64BD-524E-9F1C-9A81C60D03C9}" dt="2024-08-05T03:43:41.922" v="117" actId="478"/>
          <ac:picMkLst>
            <pc:docMk/>
            <pc:sldMk cId="3139299272" sldId="2147479572"/>
            <ac:picMk id="15" creationId="{3E4B8061-D807-A6A8-11A7-C3AB3E4B1F5F}"/>
          </ac:picMkLst>
        </pc:picChg>
      </pc:sldChg>
      <pc:sldChg chg="addSp delSp modSp mod modClrScheme chgLayout">
        <pc:chgData name="Anthony Shaw" userId="ff503ed6-6fb7-4df6-8a76-8c45ce72a4ee" providerId="ADAL" clId="{C24DE976-64BD-524E-9F1C-9A81C60D03C9}" dt="2024-08-05T04:59:23.422" v="209" actId="14100"/>
        <pc:sldMkLst>
          <pc:docMk/>
          <pc:sldMk cId="1073170724" sldId="2147479573"/>
        </pc:sldMkLst>
        <pc:spChg chg="mod ord">
          <ac:chgData name="Anthony Shaw" userId="ff503ed6-6fb7-4df6-8a76-8c45ce72a4ee" providerId="ADAL" clId="{C24DE976-64BD-524E-9F1C-9A81C60D03C9}" dt="2024-08-05T04:59:23.422" v="209" actId="14100"/>
          <ac:spMkLst>
            <pc:docMk/>
            <pc:sldMk cId="1073170724" sldId="2147479573"/>
            <ac:spMk id="2" creationId="{2A8987D3-F754-EFBA-2B0F-4E8F5FB628F2}"/>
          </ac:spMkLst>
        </pc:spChg>
        <pc:spChg chg="mod">
          <ac:chgData name="Anthony Shaw" userId="ff503ed6-6fb7-4df6-8a76-8c45ce72a4ee" providerId="ADAL" clId="{C24DE976-64BD-524E-9F1C-9A81C60D03C9}" dt="2024-08-05T03:57:13.215" v="167" actId="2711"/>
          <ac:spMkLst>
            <pc:docMk/>
            <pc:sldMk cId="1073170724" sldId="2147479573"/>
            <ac:spMk id="3" creationId="{9F9E7132-33F9-A226-1965-E5EBD9009244}"/>
          </ac:spMkLst>
        </pc:spChg>
        <pc:spChg chg="add del mod ord">
          <ac:chgData name="Anthony Shaw" userId="ff503ed6-6fb7-4df6-8a76-8c45ce72a4ee" providerId="ADAL" clId="{C24DE976-64BD-524E-9F1C-9A81C60D03C9}" dt="2024-08-05T03:47:54.215" v="156" actId="478"/>
          <ac:spMkLst>
            <pc:docMk/>
            <pc:sldMk cId="1073170724" sldId="2147479573"/>
            <ac:spMk id="4" creationId="{A6C51224-6997-6396-3D0E-BAE22388F8B1}"/>
          </ac:spMkLst>
        </pc:spChg>
        <pc:spChg chg="add mod">
          <ac:chgData name="Anthony Shaw" userId="ff503ed6-6fb7-4df6-8a76-8c45ce72a4ee" providerId="ADAL" clId="{C24DE976-64BD-524E-9F1C-9A81C60D03C9}" dt="2024-08-05T03:57:13.215" v="167" actId="2711"/>
          <ac:spMkLst>
            <pc:docMk/>
            <pc:sldMk cId="1073170724" sldId="2147479573"/>
            <ac:spMk id="5" creationId="{1D204CC2-B104-8103-51FA-035BB9918066}"/>
          </ac:spMkLst>
        </pc:spChg>
        <pc:spChg chg="add mod">
          <ac:chgData name="Anthony Shaw" userId="ff503ed6-6fb7-4df6-8a76-8c45ce72a4ee" providerId="ADAL" clId="{C24DE976-64BD-524E-9F1C-9A81C60D03C9}" dt="2024-08-05T03:57:13.215" v="167" actId="2711"/>
          <ac:spMkLst>
            <pc:docMk/>
            <pc:sldMk cId="1073170724" sldId="2147479573"/>
            <ac:spMk id="6" creationId="{C7F3245D-5298-EC0B-70B6-E6ABCF70A4DE}"/>
          </ac:spMkLst>
        </pc:spChg>
        <pc:spChg chg="add mod">
          <ac:chgData name="Anthony Shaw" userId="ff503ed6-6fb7-4df6-8a76-8c45ce72a4ee" providerId="ADAL" clId="{C24DE976-64BD-524E-9F1C-9A81C60D03C9}" dt="2024-08-05T03:57:13.215" v="167" actId="2711"/>
          <ac:spMkLst>
            <pc:docMk/>
            <pc:sldMk cId="1073170724" sldId="2147479573"/>
            <ac:spMk id="7" creationId="{2ED006CF-D49E-2B83-7CAE-0672B72E5665}"/>
          </ac:spMkLst>
        </pc:spChg>
        <pc:picChg chg="del">
          <ac:chgData name="Anthony Shaw" userId="ff503ed6-6fb7-4df6-8a76-8c45ce72a4ee" providerId="ADAL" clId="{C24DE976-64BD-524E-9F1C-9A81C60D03C9}" dt="2024-08-05T03:56:10.139" v="160" actId="478"/>
          <ac:picMkLst>
            <pc:docMk/>
            <pc:sldMk cId="1073170724" sldId="2147479573"/>
            <ac:picMk id="10" creationId="{C4ED019D-6E46-7309-AC69-2940D496A84C}"/>
          </ac:picMkLst>
        </pc:picChg>
        <pc:picChg chg="mod ord modCrop">
          <ac:chgData name="Anthony Shaw" userId="ff503ed6-6fb7-4df6-8a76-8c45ce72a4ee" providerId="ADAL" clId="{C24DE976-64BD-524E-9F1C-9A81C60D03C9}" dt="2024-08-05T03:56:32.935" v="164" actId="732"/>
          <ac:picMkLst>
            <pc:docMk/>
            <pc:sldMk cId="1073170724" sldId="2147479573"/>
            <ac:picMk id="14" creationId="{B4497F9D-F529-2719-D8FC-7DFE91673F41}"/>
          </ac:picMkLst>
        </pc:picChg>
        <pc:picChg chg="del">
          <ac:chgData name="Anthony Shaw" userId="ff503ed6-6fb7-4df6-8a76-8c45ce72a4ee" providerId="ADAL" clId="{C24DE976-64BD-524E-9F1C-9A81C60D03C9}" dt="2024-08-05T03:56:11.427" v="161" actId="478"/>
          <ac:picMkLst>
            <pc:docMk/>
            <pc:sldMk cId="1073170724" sldId="2147479573"/>
            <ac:picMk id="16" creationId="{8CFB094C-AAED-BBBB-34AF-5FF796A29899}"/>
          </ac:picMkLst>
        </pc:picChg>
        <pc:picChg chg="del">
          <ac:chgData name="Anthony Shaw" userId="ff503ed6-6fb7-4df6-8a76-8c45ce72a4ee" providerId="ADAL" clId="{C24DE976-64BD-524E-9F1C-9A81C60D03C9}" dt="2024-08-05T03:56:09.007" v="159" actId="478"/>
          <ac:picMkLst>
            <pc:docMk/>
            <pc:sldMk cId="1073170724" sldId="2147479573"/>
            <ac:picMk id="18" creationId="{6B72B5F0-1361-5CC6-1848-755D78DB5AB5}"/>
          </ac:picMkLst>
        </pc:picChg>
      </pc:sldChg>
      <pc:sldChg chg="del">
        <pc:chgData name="Anthony Shaw" userId="ff503ed6-6fb7-4df6-8a76-8c45ce72a4ee" providerId="ADAL" clId="{C24DE976-64BD-524E-9F1C-9A81C60D03C9}" dt="2024-08-05T03:41:41.242" v="107" actId="2696"/>
        <pc:sldMkLst>
          <pc:docMk/>
          <pc:sldMk cId="3511422165" sldId="2147479574"/>
        </pc:sldMkLst>
      </pc:sldChg>
      <pc:sldChg chg="addSp delSp modSp del mod modClrScheme delAnim chgLayout">
        <pc:chgData name="Anthony Shaw" userId="ff503ed6-6fb7-4df6-8a76-8c45ce72a4ee" providerId="ADAL" clId="{C24DE976-64BD-524E-9F1C-9A81C60D03C9}" dt="2024-08-05T04:58:57.525" v="207" actId="2696"/>
        <pc:sldMkLst>
          <pc:docMk/>
          <pc:sldMk cId="2317349363" sldId="2147479575"/>
        </pc:sldMkLst>
        <pc:spChg chg="mod ord">
          <ac:chgData name="Anthony Shaw" userId="ff503ed6-6fb7-4df6-8a76-8c45ce72a4ee" providerId="ADAL" clId="{C24DE976-64BD-524E-9F1C-9A81C60D03C9}" dt="2024-08-05T04:57:23.136" v="174" actId="700"/>
          <ac:spMkLst>
            <pc:docMk/>
            <pc:sldMk cId="2317349363" sldId="2147479575"/>
            <ac:spMk id="2" creationId="{6EC205B9-B8DB-891F-3E37-BAC641106575}"/>
          </ac:spMkLst>
        </pc:spChg>
        <pc:spChg chg="add del mod">
          <ac:chgData name="Anthony Shaw" userId="ff503ed6-6fb7-4df6-8a76-8c45ce72a4ee" providerId="ADAL" clId="{C24DE976-64BD-524E-9F1C-9A81C60D03C9}" dt="2024-08-05T04:56:44.460" v="169" actId="478"/>
          <ac:spMkLst>
            <pc:docMk/>
            <pc:sldMk cId="2317349363" sldId="2147479575"/>
            <ac:spMk id="4" creationId="{A2EC1A0F-C87E-B988-BAD0-4103E2DC9567}"/>
          </ac:spMkLst>
        </pc:spChg>
        <pc:spChg chg="add del mod ord">
          <ac:chgData name="Anthony Shaw" userId="ff503ed6-6fb7-4df6-8a76-8c45ce72a4ee" providerId="ADAL" clId="{C24DE976-64BD-524E-9F1C-9A81C60D03C9}" dt="2024-08-05T04:57:23.136" v="174" actId="700"/>
          <ac:spMkLst>
            <pc:docMk/>
            <pc:sldMk cId="2317349363" sldId="2147479575"/>
            <ac:spMk id="5" creationId="{118EF3BE-7971-818F-481F-C4FEA1EF3079}"/>
          </ac:spMkLst>
        </pc:spChg>
        <pc:spChg chg="add del mod ord">
          <ac:chgData name="Anthony Shaw" userId="ff503ed6-6fb7-4df6-8a76-8c45ce72a4ee" providerId="ADAL" clId="{C24DE976-64BD-524E-9F1C-9A81C60D03C9}" dt="2024-08-05T04:57:23.136" v="174" actId="700"/>
          <ac:spMkLst>
            <pc:docMk/>
            <pc:sldMk cId="2317349363" sldId="2147479575"/>
            <ac:spMk id="6" creationId="{93F90020-A84B-B8CC-B9A4-B1FBC9D400E8}"/>
          </ac:spMkLst>
        </pc:spChg>
        <pc:spChg chg="mod ord">
          <ac:chgData name="Anthony Shaw" userId="ff503ed6-6fb7-4df6-8a76-8c45ce72a4ee" providerId="ADAL" clId="{C24DE976-64BD-524E-9F1C-9A81C60D03C9}" dt="2024-08-05T04:57:23.136" v="174" actId="700"/>
          <ac:spMkLst>
            <pc:docMk/>
            <pc:sldMk cId="2317349363" sldId="2147479575"/>
            <ac:spMk id="7" creationId="{15A68C73-94ED-161E-E0CC-FF2F1B9AE78C}"/>
          </ac:spMkLst>
        </pc:spChg>
        <pc:spChg chg="del">
          <ac:chgData name="Anthony Shaw" userId="ff503ed6-6fb7-4df6-8a76-8c45ce72a4ee" providerId="ADAL" clId="{C24DE976-64BD-524E-9F1C-9A81C60D03C9}" dt="2024-08-05T04:56:42.618" v="168" actId="478"/>
          <ac:spMkLst>
            <pc:docMk/>
            <pc:sldMk cId="2317349363" sldId="2147479575"/>
            <ac:spMk id="8" creationId="{F72A0494-F25A-1FC5-61BF-1BA2207CC774}"/>
          </ac:spMkLst>
        </pc:spChg>
        <pc:spChg chg="mod ord">
          <ac:chgData name="Anthony Shaw" userId="ff503ed6-6fb7-4df6-8a76-8c45ce72a4ee" providerId="ADAL" clId="{C24DE976-64BD-524E-9F1C-9A81C60D03C9}" dt="2024-08-05T04:57:23.136" v="174" actId="700"/>
          <ac:spMkLst>
            <pc:docMk/>
            <pc:sldMk cId="2317349363" sldId="2147479575"/>
            <ac:spMk id="9" creationId="{1E55A8CE-9267-9275-7345-542B2D99853B}"/>
          </ac:spMkLst>
        </pc:spChg>
        <pc:spChg chg="add del mod ord">
          <ac:chgData name="Anthony Shaw" userId="ff503ed6-6fb7-4df6-8a76-8c45ce72a4ee" providerId="ADAL" clId="{C24DE976-64BD-524E-9F1C-9A81C60D03C9}" dt="2024-08-05T04:57:23.136" v="174" actId="700"/>
          <ac:spMkLst>
            <pc:docMk/>
            <pc:sldMk cId="2317349363" sldId="2147479575"/>
            <ac:spMk id="10" creationId="{EFA62A50-AD79-83F8-C334-ECD68020FC20}"/>
          </ac:spMkLst>
        </pc:spChg>
        <pc:spChg chg="mod ord">
          <ac:chgData name="Anthony Shaw" userId="ff503ed6-6fb7-4df6-8a76-8c45ce72a4ee" providerId="ADAL" clId="{C24DE976-64BD-524E-9F1C-9A81C60D03C9}" dt="2024-08-05T04:57:23.136" v="174" actId="700"/>
          <ac:spMkLst>
            <pc:docMk/>
            <pc:sldMk cId="2317349363" sldId="2147479575"/>
            <ac:spMk id="11" creationId="{7F60137B-493F-8EE4-4F37-1BC7043960B0}"/>
          </ac:spMkLst>
        </pc:spChg>
        <pc:picChg chg="del">
          <ac:chgData name="Anthony Shaw" userId="ff503ed6-6fb7-4df6-8a76-8c45ce72a4ee" providerId="ADAL" clId="{C24DE976-64BD-524E-9F1C-9A81C60D03C9}" dt="2024-08-05T04:56:47.251" v="170" actId="478"/>
          <ac:picMkLst>
            <pc:docMk/>
            <pc:sldMk cId="2317349363" sldId="2147479575"/>
            <ac:picMk id="15" creationId="{22D122C3-972E-7936-42EB-BF149BFC7016}"/>
          </ac:picMkLst>
        </pc:picChg>
      </pc:sldChg>
      <pc:sldChg chg="del">
        <pc:chgData name="Anthony Shaw" userId="ff503ed6-6fb7-4df6-8a76-8c45ce72a4ee" providerId="ADAL" clId="{C24DE976-64BD-524E-9F1C-9A81C60D03C9}" dt="2024-08-05T03:37:54.841" v="37" actId="2696"/>
        <pc:sldMkLst>
          <pc:docMk/>
          <pc:sldMk cId="2066249879" sldId="2147480084"/>
        </pc:sldMkLst>
      </pc:sldChg>
      <pc:sldChg chg="add">
        <pc:chgData name="Anthony Shaw" userId="ff503ed6-6fb7-4df6-8a76-8c45ce72a4ee" providerId="ADAL" clId="{C24DE976-64BD-524E-9F1C-9A81C60D03C9}" dt="2024-08-05T03:41:34.449" v="106"/>
        <pc:sldMkLst>
          <pc:docMk/>
          <pc:sldMk cId="1569108827" sldId="2147480126"/>
        </pc:sldMkLst>
      </pc:sldChg>
      <pc:sldChg chg="delSp modSp mod">
        <pc:chgData name="Anthony Shaw" userId="ff503ed6-6fb7-4df6-8a76-8c45ce72a4ee" providerId="ADAL" clId="{C24DE976-64BD-524E-9F1C-9A81C60D03C9}" dt="2024-08-05T05:01:20.441" v="221" actId="478"/>
        <pc:sldMkLst>
          <pc:docMk/>
          <pc:sldMk cId="95017066" sldId="2147481845"/>
        </pc:sldMkLst>
        <pc:spChg chg="del">
          <ac:chgData name="Anthony Shaw" userId="ff503ed6-6fb7-4df6-8a76-8c45ce72a4ee" providerId="ADAL" clId="{C24DE976-64BD-524E-9F1C-9A81C60D03C9}" dt="2024-08-05T05:01:20.441" v="221" actId="478"/>
          <ac:spMkLst>
            <pc:docMk/>
            <pc:sldMk cId="95017066" sldId="2147481845"/>
            <ac:spMk id="2" creationId="{93469B00-3FD1-08B4-518F-E4EB9B56717A}"/>
          </ac:spMkLst>
        </pc:spChg>
        <pc:spChg chg="mod">
          <ac:chgData name="Anthony Shaw" userId="ff503ed6-6fb7-4df6-8a76-8c45ce72a4ee" providerId="ADAL" clId="{C24DE976-64BD-524E-9F1C-9A81C60D03C9}" dt="2024-08-05T05:01:11.790" v="220" actId="2711"/>
          <ac:spMkLst>
            <pc:docMk/>
            <pc:sldMk cId="95017066" sldId="2147481845"/>
            <ac:spMk id="12" creationId="{7F5C311F-2B5C-7EB3-B280-B8B0A3A2D978}"/>
          </ac:spMkLst>
        </pc:spChg>
        <pc:spChg chg="mod">
          <ac:chgData name="Anthony Shaw" userId="ff503ed6-6fb7-4df6-8a76-8c45ce72a4ee" providerId="ADAL" clId="{C24DE976-64BD-524E-9F1C-9A81C60D03C9}" dt="2024-08-05T05:01:11.790" v="220" actId="2711"/>
          <ac:spMkLst>
            <pc:docMk/>
            <pc:sldMk cId="95017066" sldId="2147481845"/>
            <ac:spMk id="14" creationId="{20677121-DDB0-73D6-16F1-5D6CB5E7C12A}"/>
          </ac:spMkLst>
        </pc:spChg>
        <pc:spChg chg="mod">
          <ac:chgData name="Anthony Shaw" userId="ff503ed6-6fb7-4df6-8a76-8c45ce72a4ee" providerId="ADAL" clId="{C24DE976-64BD-524E-9F1C-9A81C60D03C9}" dt="2024-08-05T05:01:11.790" v="220" actId="2711"/>
          <ac:spMkLst>
            <pc:docMk/>
            <pc:sldMk cId="95017066" sldId="2147481845"/>
            <ac:spMk id="17" creationId="{E92B5109-885E-EFAE-5F76-3FAE53DAFD41}"/>
          </ac:spMkLst>
        </pc:spChg>
        <pc:spChg chg="mod">
          <ac:chgData name="Anthony Shaw" userId="ff503ed6-6fb7-4df6-8a76-8c45ce72a4ee" providerId="ADAL" clId="{C24DE976-64BD-524E-9F1C-9A81C60D03C9}" dt="2024-08-05T05:01:11.790" v="220" actId="2711"/>
          <ac:spMkLst>
            <pc:docMk/>
            <pc:sldMk cId="95017066" sldId="2147481845"/>
            <ac:spMk id="19" creationId="{7B13AB45-832E-83C6-85AE-68EEA2FA07CB}"/>
          </ac:spMkLst>
        </pc:spChg>
        <pc:spChg chg="mod">
          <ac:chgData name="Anthony Shaw" userId="ff503ed6-6fb7-4df6-8a76-8c45ce72a4ee" providerId="ADAL" clId="{C24DE976-64BD-524E-9F1C-9A81C60D03C9}" dt="2024-08-05T05:01:11.790" v="220" actId="2711"/>
          <ac:spMkLst>
            <pc:docMk/>
            <pc:sldMk cId="95017066" sldId="2147481845"/>
            <ac:spMk id="20" creationId="{028AB859-F287-2EB8-7813-6865DB1F9045}"/>
          </ac:spMkLst>
        </pc:spChg>
        <pc:spChg chg="mod">
          <ac:chgData name="Anthony Shaw" userId="ff503ed6-6fb7-4df6-8a76-8c45ce72a4ee" providerId="ADAL" clId="{C24DE976-64BD-524E-9F1C-9A81C60D03C9}" dt="2024-08-05T05:00:52.846" v="218" actId="207"/>
          <ac:spMkLst>
            <pc:docMk/>
            <pc:sldMk cId="95017066" sldId="2147481845"/>
            <ac:spMk id="26" creationId="{FD84D2AB-7AD1-FA09-70EE-8D6FC50C26D2}"/>
          </ac:spMkLst>
        </pc:spChg>
        <pc:spChg chg="mod">
          <ac:chgData name="Anthony Shaw" userId="ff503ed6-6fb7-4df6-8a76-8c45ce72a4ee" providerId="ADAL" clId="{C24DE976-64BD-524E-9F1C-9A81C60D03C9}" dt="2024-08-05T05:01:11.790" v="220" actId="2711"/>
          <ac:spMkLst>
            <pc:docMk/>
            <pc:sldMk cId="95017066" sldId="2147481845"/>
            <ac:spMk id="33" creationId="{D93B7EE0-7551-0A08-D0C8-70C8A9DE47D0}"/>
          </ac:spMkLst>
        </pc:spChg>
        <pc:spChg chg="mod">
          <ac:chgData name="Anthony Shaw" userId="ff503ed6-6fb7-4df6-8a76-8c45ce72a4ee" providerId="ADAL" clId="{C24DE976-64BD-524E-9F1C-9A81C60D03C9}" dt="2024-08-05T05:01:11.790" v="220" actId="2711"/>
          <ac:spMkLst>
            <pc:docMk/>
            <pc:sldMk cId="95017066" sldId="2147481845"/>
            <ac:spMk id="35" creationId="{46D6D408-5217-4135-9DE3-470429CA32AE}"/>
          </ac:spMkLst>
        </pc:spChg>
        <pc:spChg chg="mod">
          <ac:chgData name="Anthony Shaw" userId="ff503ed6-6fb7-4df6-8a76-8c45ce72a4ee" providerId="ADAL" clId="{C24DE976-64BD-524E-9F1C-9A81C60D03C9}" dt="2024-08-05T05:01:11.790" v="220" actId="2711"/>
          <ac:spMkLst>
            <pc:docMk/>
            <pc:sldMk cId="95017066" sldId="2147481845"/>
            <ac:spMk id="36" creationId="{3C828F2B-15D1-AD9E-2A0F-666CA93C2649}"/>
          </ac:spMkLst>
        </pc:spChg>
        <pc:spChg chg="mod">
          <ac:chgData name="Anthony Shaw" userId="ff503ed6-6fb7-4df6-8a76-8c45ce72a4ee" providerId="ADAL" clId="{C24DE976-64BD-524E-9F1C-9A81C60D03C9}" dt="2024-08-05T05:00:48.180" v="217" actId="1076"/>
          <ac:spMkLst>
            <pc:docMk/>
            <pc:sldMk cId="95017066" sldId="2147481845"/>
            <ac:spMk id="1055" creationId="{2BF1977F-FEA0-E3FD-491C-6DDD417F7EB1}"/>
          </ac:spMkLst>
        </pc:spChg>
      </pc:sldChg>
      <pc:sldChg chg="mod modShow">
        <pc:chgData name="Anthony Shaw" userId="ff503ed6-6fb7-4df6-8a76-8c45ce72a4ee" providerId="ADAL" clId="{C24DE976-64BD-524E-9F1C-9A81C60D03C9}" dt="2024-08-05T05:05:40.305" v="275" actId="729"/>
        <pc:sldMkLst>
          <pc:docMk/>
          <pc:sldMk cId="1600703429" sldId="2147481846"/>
        </pc:sldMkLst>
      </pc:sldChg>
      <pc:sldChg chg="addSp delSp modSp new del mod modClrScheme chgLayout">
        <pc:chgData name="Anthony Shaw" userId="ff503ed6-6fb7-4df6-8a76-8c45ce72a4ee" providerId="ADAL" clId="{C24DE976-64BD-524E-9F1C-9A81C60D03C9}" dt="2024-08-05T05:02:47.153" v="233" actId="2696"/>
        <pc:sldMkLst>
          <pc:docMk/>
          <pc:sldMk cId="3608435915" sldId="2147481847"/>
        </pc:sldMkLst>
        <pc:spChg chg="del mod ord">
          <ac:chgData name="Anthony Shaw" userId="ff503ed6-6fb7-4df6-8a76-8c45ce72a4ee" providerId="ADAL" clId="{C24DE976-64BD-524E-9F1C-9A81C60D03C9}" dt="2024-08-05T03:39:29.286" v="51" actId="700"/>
          <ac:spMkLst>
            <pc:docMk/>
            <pc:sldMk cId="3608435915" sldId="2147481847"/>
            <ac:spMk id="2" creationId="{F83A9FE7-6016-434C-2C1A-DC75279C4749}"/>
          </ac:spMkLst>
        </pc:spChg>
        <pc:spChg chg="del mod ord">
          <ac:chgData name="Anthony Shaw" userId="ff503ed6-6fb7-4df6-8a76-8c45ce72a4ee" providerId="ADAL" clId="{C24DE976-64BD-524E-9F1C-9A81C60D03C9}" dt="2024-08-05T03:39:29.286" v="51" actId="700"/>
          <ac:spMkLst>
            <pc:docMk/>
            <pc:sldMk cId="3608435915" sldId="2147481847"/>
            <ac:spMk id="3" creationId="{52A02E45-2E1B-756F-4C84-1DF17557F0CE}"/>
          </ac:spMkLst>
        </pc:spChg>
        <pc:spChg chg="del mod ord">
          <ac:chgData name="Anthony Shaw" userId="ff503ed6-6fb7-4df6-8a76-8c45ce72a4ee" providerId="ADAL" clId="{C24DE976-64BD-524E-9F1C-9A81C60D03C9}" dt="2024-08-05T03:39:29.286" v="51" actId="700"/>
          <ac:spMkLst>
            <pc:docMk/>
            <pc:sldMk cId="3608435915" sldId="2147481847"/>
            <ac:spMk id="4" creationId="{AC3E7F82-F771-78C4-BDE6-2719C8EF4ABA}"/>
          </ac:spMkLst>
        </pc:spChg>
        <pc:spChg chg="del mod ord">
          <ac:chgData name="Anthony Shaw" userId="ff503ed6-6fb7-4df6-8a76-8c45ce72a4ee" providerId="ADAL" clId="{C24DE976-64BD-524E-9F1C-9A81C60D03C9}" dt="2024-08-05T03:39:29.286" v="51" actId="700"/>
          <ac:spMkLst>
            <pc:docMk/>
            <pc:sldMk cId="3608435915" sldId="2147481847"/>
            <ac:spMk id="5" creationId="{DBCA82C5-2734-03BD-6AC9-FA62885E1CD2}"/>
          </ac:spMkLst>
        </pc:spChg>
        <pc:spChg chg="del mod ord">
          <ac:chgData name="Anthony Shaw" userId="ff503ed6-6fb7-4df6-8a76-8c45ce72a4ee" providerId="ADAL" clId="{C24DE976-64BD-524E-9F1C-9A81C60D03C9}" dt="2024-08-05T03:39:29.286" v="51" actId="700"/>
          <ac:spMkLst>
            <pc:docMk/>
            <pc:sldMk cId="3608435915" sldId="2147481847"/>
            <ac:spMk id="6" creationId="{39D537C1-406B-3002-7DAC-75BA24ED6A4E}"/>
          </ac:spMkLst>
        </pc:spChg>
        <pc:spChg chg="del mod ord">
          <ac:chgData name="Anthony Shaw" userId="ff503ed6-6fb7-4df6-8a76-8c45ce72a4ee" providerId="ADAL" clId="{C24DE976-64BD-524E-9F1C-9A81C60D03C9}" dt="2024-08-05T03:39:29.286" v="51" actId="700"/>
          <ac:spMkLst>
            <pc:docMk/>
            <pc:sldMk cId="3608435915" sldId="2147481847"/>
            <ac:spMk id="7" creationId="{77D661EF-AFB3-28B0-2222-188D4903B52B}"/>
          </ac:spMkLst>
        </pc:spChg>
        <pc:spChg chg="del mod ord">
          <ac:chgData name="Anthony Shaw" userId="ff503ed6-6fb7-4df6-8a76-8c45ce72a4ee" providerId="ADAL" clId="{C24DE976-64BD-524E-9F1C-9A81C60D03C9}" dt="2024-08-05T03:39:29.286" v="51" actId="700"/>
          <ac:spMkLst>
            <pc:docMk/>
            <pc:sldMk cId="3608435915" sldId="2147481847"/>
            <ac:spMk id="8" creationId="{4DEFD18D-9AB6-0F39-0B2E-773EAC4B2ADC}"/>
          </ac:spMkLst>
        </pc:spChg>
        <pc:spChg chg="add mod ord">
          <ac:chgData name="Anthony Shaw" userId="ff503ed6-6fb7-4df6-8a76-8c45ce72a4ee" providerId="ADAL" clId="{C24DE976-64BD-524E-9F1C-9A81C60D03C9}" dt="2024-08-05T03:39:53.232" v="93" actId="20577"/>
          <ac:spMkLst>
            <pc:docMk/>
            <pc:sldMk cId="3608435915" sldId="2147481847"/>
            <ac:spMk id="9" creationId="{EC2BADC9-782F-CDD0-5E09-865F70F7261A}"/>
          </ac:spMkLst>
        </pc:spChg>
        <pc:spChg chg="add mod ord">
          <ac:chgData name="Anthony Shaw" userId="ff503ed6-6fb7-4df6-8a76-8c45ce72a4ee" providerId="ADAL" clId="{C24DE976-64BD-524E-9F1C-9A81C60D03C9}" dt="2024-08-05T03:39:29.286" v="51" actId="700"/>
          <ac:spMkLst>
            <pc:docMk/>
            <pc:sldMk cId="3608435915" sldId="2147481847"/>
            <ac:spMk id="10" creationId="{170CB530-BDF3-1F4A-5073-D9F963747123}"/>
          </ac:spMkLst>
        </pc:spChg>
        <pc:spChg chg="add mod ord">
          <ac:chgData name="Anthony Shaw" userId="ff503ed6-6fb7-4df6-8a76-8c45ce72a4ee" providerId="ADAL" clId="{C24DE976-64BD-524E-9F1C-9A81C60D03C9}" dt="2024-08-05T03:39:44.808" v="71" actId="20577"/>
          <ac:spMkLst>
            <pc:docMk/>
            <pc:sldMk cId="3608435915" sldId="2147481847"/>
            <ac:spMk id="11" creationId="{419A1F66-455C-CBE2-ECDB-614779B6D5E5}"/>
          </ac:spMkLst>
        </pc:spChg>
        <pc:spChg chg="add mod ord">
          <ac:chgData name="Anthony Shaw" userId="ff503ed6-6fb7-4df6-8a76-8c45ce72a4ee" providerId="ADAL" clId="{C24DE976-64BD-524E-9F1C-9A81C60D03C9}" dt="2024-08-05T03:39:42.316" v="70" actId="20577"/>
          <ac:spMkLst>
            <pc:docMk/>
            <pc:sldMk cId="3608435915" sldId="2147481847"/>
            <ac:spMk id="12" creationId="{D20F71C3-9D9B-298B-0125-0826379EC06F}"/>
          </ac:spMkLst>
        </pc:spChg>
        <pc:spChg chg="add mod ord">
          <ac:chgData name="Anthony Shaw" userId="ff503ed6-6fb7-4df6-8a76-8c45ce72a4ee" providerId="ADAL" clId="{C24DE976-64BD-524E-9F1C-9A81C60D03C9}" dt="2024-08-05T03:39:29.286" v="51" actId="700"/>
          <ac:spMkLst>
            <pc:docMk/>
            <pc:sldMk cId="3608435915" sldId="2147481847"/>
            <ac:spMk id="13" creationId="{A6F58B00-FEAB-EEA8-FE10-06D993C5811F}"/>
          </ac:spMkLst>
        </pc:spChg>
        <pc:spChg chg="add mod ord">
          <ac:chgData name="Anthony Shaw" userId="ff503ed6-6fb7-4df6-8a76-8c45ce72a4ee" providerId="ADAL" clId="{C24DE976-64BD-524E-9F1C-9A81C60D03C9}" dt="2024-08-05T03:39:35.346" v="57" actId="20577"/>
          <ac:spMkLst>
            <pc:docMk/>
            <pc:sldMk cId="3608435915" sldId="2147481847"/>
            <ac:spMk id="14" creationId="{32C9443B-CDCA-7D93-1C1B-348D1FAB4EED}"/>
          </ac:spMkLst>
        </pc:spChg>
        <pc:spChg chg="add mod ord">
          <ac:chgData name="Anthony Shaw" userId="ff503ed6-6fb7-4df6-8a76-8c45ce72a4ee" providerId="ADAL" clId="{C24DE976-64BD-524E-9F1C-9A81C60D03C9}" dt="2024-08-05T03:40:15.599" v="97" actId="20577"/>
          <ac:spMkLst>
            <pc:docMk/>
            <pc:sldMk cId="3608435915" sldId="2147481847"/>
            <ac:spMk id="15" creationId="{75E2F1FC-C411-C6C4-FAF0-6257EB6C5771}"/>
          </ac:spMkLst>
        </pc:spChg>
        <pc:spChg chg="add del mod">
          <ac:chgData name="Anthony Shaw" userId="ff503ed6-6fb7-4df6-8a76-8c45ce72a4ee" providerId="ADAL" clId="{C24DE976-64BD-524E-9F1C-9A81C60D03C9}" dt="2024-08-05T03:40:39.563" v="103"/>
          <ac:spMkLst>
            <pc:docMk/>
            <pc:sldMk cId="3608435915" sldId="2147481847"/>
            <ac:spMk id="16" creationId="{99549BCC-2302-F1D6-31E4-2F3EC896CBDB}"/>
          </ac:spMkLst>
        </pc:spChg>
        <pc:spChg chg="add del mod">
          <ac:chgData name="Anthony Shaw" userId="ff503ed6-6fb7-4df6-8a76-8c45ce72a4ee" providerId="ADAL" clId="{C24DE976-64BD-524E-9F1C-9A81C60D03C9}" dt="2024-08-05T03:40:39.557" v="101"/>
          <ac:spMkLst>
            <pc:docMk/>
            <pc:sldMk cId="3608435915" sldId="2147481847"/>
            <ac:spMk id="17" creationId="{6DA94352-2C23-0797-63D0-A171DBC9B86E}"/>
          </ac:spMkLst>
        </pc:spChg>
      </pc:sldChg>
      <pc:sldChg chg="addSp delSp modSp new mod modClrScheme modAnim chgLayout">
        <pc:chgData name="Anthony Shaw" userId="ff503ed6-6fb7-4df6-8a76-8c45ce72a4ee" providerId="ADAL" clId="{C24DE976-64BD-524E-9F1C-9A81C60D03C9}" dt="2024-08-05T05:31:43.231" v="346" actId="1076"/>
        <pc:sldMkLst>
          <pc:docMk/>
          <pc:sldMk cId="1451886066" sldId="2147481848"/>
        </pc:sldMkLst>
        <pc:spChg chg="del mod ord">
          <ac:chgData name="Anthony Shaw" userId="ff503ed6-6fb7-4df6-8a76-8c45ce72a4ee" providerId="ADAL" clId="{C24DE976-64BD-524E-9F1C-9A81C60D03C9}" dt="2024-08-05T04:57:38.186" v="176" actId="700"/>
          <ac:spMkLst>
            <pc:docMk/>
            <pc:sldMk cId="1451886066" sldId="2147481848"/>
            <ac:spMk id="2" creationId="{795486F6-0591-5E84-5ED6-BFCDC689411F}"/>
          </ac:spMkLst>
        </pc:spChg>
        <pc:spChg chg="del mod ord">
          <ac:chgData name="Anthony Shaw" userId="ff503ed6-6fb7-4df6-8a76-8c45ce72a4ee" providerId="ADAL" clId="{C24DE976-64BD-524E-9F1C-9A81C60D03C9}" dt="2024-08-05T04:57:38.186" v="176" actId="700"/>
          <ac:spMkLst>
            <pc:docMk/>
            <pc:sldMk cId="1451886066" sldId="2147481848"/>
            <ac:spMk id="3" creationId="{9BE5531F-096E-E553-858B-A157536DD918}"/>
          </ac:spMkLst>
        </pc:spChg>
        <pc:spChg chg="del mod ord">
          <ac:chgData name="Anthony Shaw" userId="ff503ed6-6fb7-4df6-8a76-8c45ce72a4ee" providerId="ADAL" clId="{C24DE976-64BD-524E-9F1C-9A81C60D03C9}" dt="2024-08-05T04:57:38.186" v="176" actId="700"/>
          <ac:spMkLst>
            <pc:docMk/>
            <pc:sldMk cId="1451886066" sldId="2147481848"/>
            <ac:spMk id="4" creationId="{104280D7-F768-4D10-6789-191F61911E8A}"/>
          </ac:spMkLst>
        </pc:spChg>
        <pc:spChg chg="del mod ord">
          <ac:chgData name="Anthony Shaw" userId="ff503ed6-6fb7-4df6-8a76-8c45ce72a4ee" providerId="ADAL" clId="{C24DE976-64BD-524E-9F1C-9A81C60D03C9}" dt="2024-08-05T04:57:38.186" v="176" actId="700"/>
          <ac:spMkLst>
            <pc:docMk/>
            <pc:sldMk cId="1451886066" sldId="2147481848"/>
            <ac:spMk id="5" creationId="{CC22A70C-31F6-05A9-9349-5AB05C0876C6}"/>
          </ac:spMkLst>
        </pc:spChg>
        <pc:spChg chg="del mod ord">
          <ac:chgData name="Anthony Shaw" userId="ff503ed6-6fb7-4df6-8a76-8c45ce72a4ee" providerId="ADAL" clId="{C24DE976-64BD-524E-9F1C-9A81C60D03C9}" dt="2024-08-05T04:57:38.186" v="176" actId="700"/>
          <ac:spMkLst>
            <pc:docMk/>
            <pc:sldMk cId="1451886066" sldId="2147481848"/>
            <ac:spMk id="6" creationId="{3176777F-AA47-B0CB-A7A8-B000B319C3B0}"/>
          </ac:spMkLst>
        </pc:spChg>
        <pc:spChg chg="del mod ord">
          <ac:chgData name="Anthony Shaw" userId="ff503ed6-6fb7-4df6-8a76-8c45ce72a4ee" providerId="ADAL" clId="{C24DE976-64BD-524E-9F1C-9A81C60D03C9}" dt="2024-08-05T04:57:38.186" v="176" actId="700"/>
          <ac:spMkLst>
            <pc:docMk/>
            <pc:sldMk cId="1451886066" sldId="2147481848"/>
            <ac:spMk id="7" creationId="{16FC1DC3-34EC-7B3A-7C93-FFFF6BB4765F}"/>
          </ac:spMkLst>
        </pc:spChg>
        <pc:spChg chg="del mod ord">
          <ac:chgData name="Anthony Shaw" userId="ff503ed6-6fb7-4df6-8a76-8c45ce72a4ee" providerId="ADAL" clId="{C24DE976-64BD-524E-9F1C-9A81C60D03C9}" dt="2024-08-05T04:57:38.186" v="176" actId="700"/>
          <ac:spMkLst>
            <pc:docMk/>
            <pc:sldMk cId="1451886066" sldId="2147481848"/>
            <ac:spMk id="8" creationId="{75256F3A-2874-2ECE-4B56-67606AB810A2}"/>
          </ac:spMkLst>
        </pc:spChg>
        <pc:spChg chg="del">
          <ac:chgData name="Anthony Shaw" userId="ff503ed6-6fb7-4df6-8a76-8c45ce72a4ee" providerId="ADAL" clId="{C24DE976-64BD-524E-9F1C-9A81C60D03C9}" dt="2024-08-05T04:57:38.186" v="176" actId="700"/>
          <ac:spMkLst>
            <pc:docMk/>
            <pc:sldMk cId="1451886066" sldId="2147481848"/>
            <ac:spMk id="9" creationId="{B3FF2FEA-48DF-1331-DFF9-B2E4F0ED891A}"/>
          </ac:spMkLst>
        </pc:spChg>
        <pc:spChg chg="del">
          <ac:chgData name="Anthony Shaw" userId="ff503ed6-6fb7-4df6-8a76-8c45ce72a4ee" providerId="ADAL" clId="{C24DE976-64BD-524E-9F1C-9A81C60D03C9}" dt="2024-08-05T04:57:38.186" v="176" actId="700"/>
          <ac:spMkLst>
            <pc:docMk/>
            <pc:sldMk cId="1451886066" sldId="2147481848"/>
            <ac:spMk id="10" creationId="{F77B59DA-D79E-7BF0-DFA1-E7E5057AAB8C}"/>
          </ac:spMkLst>
        </pc:spChg>
        <pc:spChg chg="add mod ord">
          <ac:chgData name="Anthony Shaw" userId="ff503ed6-6fb7-4df6-8a76-8c45ce72a4ee" providerId="ADAL" clId="{C24DE976-64BD-524E-9F1C-9A81C60D03C9}" dt="2024-08-05T04:58:54.129" v="206" actId="20577"/>
          <ac:spMkLst>
            <pc:docMk/>
            <pc:sldMk cId="1451886066" sldId="2147481848"/>
            <ac:spMk id="11" creationId="{39414750-ABA4-2274-43C2-4A122A73BF5D}"/>
          </ac:spMkLst>
        </pc:spChg>
        <pc:spChg chg="add del mod ord">
          <ac:chgData name="Anthony Shaw" userId="ff503ed6-6fb7-4df6-8a76-8c45ce72a4ee" providerId="ADAL" clId="{C24DE976-64BD-524E-9F1C-9A81C60D03C9}" dt="2024-08-05T04:57:58.378" v="182" actId="478"/>
          <ac:spMkLst>
            <pc:docMk/>
            <pc:sldMk cId="1451886066" sldId="2147481848"/>
            <ac:spMk id="12" creationId="{389335EE-558C-264A-F932-B54048E2C5B2}"/>
          </ac:spMkLst>
        </pc:spChg>
        <pc:spChg chg="add mod ord">
          <ac:chgData name="Anthony Shaw" userId="ff503ed6-6fb7-4df6-8a76-8c45ce72a4ee" providerId="ADAL" clId="{C24DE976-64BD-524E-9F1C-9A81C60D03C9}" dt="2024-08-05T04:57:55.314" v="181" actId="20577"/>
          <ac:spMkLst>
            <pc:docMk/>
            <pc:sldMk cId="1451886066" sldId="2147481848"/>
            <ac:spMk id="13" creationId="{E6BE2410-62BA-84D7-FD70-B7CC07B2771B}"/>
          </ac:spMkLst>
        </pc:spChg>
        <pc:spChg chg="add mod ord">
          <ac:chgData name="Anthony Shaw" userId="ff503ed6-6fb7-4df6-8a76-8c45ce72a4ee" providerId="ADAL" clId="{C24DE976-64BD-524E-9F1C-9A81C60D03C9}" dt="2024-08-05T04:58:09.740" v="186" actId="20577"/>
          <ac:spMkLst>
            <pc:docMk/>
            <pc:sldMk cId="1451886066" sldId="2147481848"/>
            <ac:spMk id="14" creationId="{6EFE353E-744E-0B2E-CB78-24E6C2C121C8}"/>
          </ac:spMkLst>
        </pc:spChg>
        <pc:spChg chg="add del mod ord">
          <ac:chgData name="Anthony Shaw" userId="ff503ed6-6fb7-4df6-8a76-8c45ce72a4ee" providerId="ADAL" clId="{C24DE976-64BD-524E-9F1C-9A81C60D03C9}" dt="2024-08-05T04:58:03.123" v="184" actId="478"/>
          <ac:spMkLst>
            <pc:docMk/>
            <pc:sldMk cId="1451886066" sldId="2147481848"/>
            <ac:spMk id="15" creationId="{C01CDE74-97E6-A4B3-1021-C1579E4A3196}"/>
          </ac:spMkLst>
        </pc:spChg>
        <pc:spChg chg="add mod ord">
          <ac:chgData name="Anthony Shaw" userId="ff503ed6-6fb7-4df6-8a76-8c45ce72a4ee" providerId="ADAL" clId="{C24DE976-64BD-524E-9F1C-9A81C60D03C9}" dt="2024-08-05T04:57:45.393" v="177"/>
          <ac:spMkLst>
            <pc:docMk/>
            <pc:sldMk cId="1451886066" sldId="2147481848"/>
            <ac:spMk id="16" creationId="{2CC00193-02B9-2404-8CE0-23F2B34F9B1D}"/>
          </ac:spMkLst>
        </pc:spChg>
        <pc:spChg chg="add del mod ord">
          <ac:chgData name="Anthony Shaw" userId="ff503ed6-6fb7-4df6-8a76-8c45ce72a4ee" providerId="ADAL" clId="{C24DE976-64BD-524E-9F1C-9A81C60D03C9}" dt="2024-08-05T04:58:00.131" v="183" actId="478"/>
          <ac:spMkLst>
            <pc:docMk/>
            <pc:sldMk cId="1451886066" sldId="2147481848"/>
            <ac:spMk id="17" creationId="{ADFECDF9-5995-4364-EA2D-4233542A3E9D}"/>
          </ac:spMkLst>
        </pc:spChg>
        <pc:picChg chg="add mod">
          <ac:chgData name="Anthony Shaw" userId="ff503ed6-6fb7-4df6-8a76-8c45ce72a4ee" providerId="ADAL" clId="{C24DE976-64BD-524E-9F1C-9A81C60D03C9}" dt="2024-08-05T04:58:25.311" v="191" actId="1076"/>
          <ac:picMkLst>
            <pc:docMk/>
            <pc:sldMk cId="1451886066" sldId="2147481848"/>
            <ac:picMk id="18" creationId="{416551E5-032E-ABEE-D555-40C7AF6E2336}"/>
          </ac:picMkLst>
        </pc:picChg>
        <pc:picChg chg="add mod">
          <ac:chgData name="Anthony Shaw" userId="ff503ed6-6fb7-4df6-8a76-8c45ce72a4ee" providerId="ADAL" clId="{C24DE976-64BD-524E-9F1C-9A81C60D03C9}" dt="2024-08-05T04:58:34.612" v="194" actId="1076"/>
          <ac:picMkLst>
            <pc:docMk/>
            <pc:sldMk cId="1451886066" sldId="2147481848"/>
            <ac:picMk id="19" creationId="{8D0BF9FD-EA84-F06D-8786-FFA2EB75300C}"/>
          </ac:picMkLst>
        </pc:picChg>
        <pc:picChg chg="add del mod">
          <ac:chgData name="Anthony Shaw" userId="ff503ed6-6fb7-4df6-8a76-8c45ce72a4ee" providerId="ADAL" clId="{C24DE976-64BD-524E-9F1C-9A81C60D03C9}" dt="2024-08-05T05:17:36.948" v="343" actId="478"/>
          <ac:picMkLst>
            <pc:docMk/>
            <pc:sldMk cId="1451886066" sldId="2147481848"/>
            <ac:picMk id="20" creationId="{F717BED0-352C-F98F-0402-FCADE75DEAB9}"/>
          </ac:picMkLst>
        </pc:picChg>
        <pc:picChg chg="add mod">
          <ac:chgData name="Anthony Shaw" userId="ff503ed6-6fb7-4df6-8a76-8c45ce72a4ee" providerId="ADAL" clId="{C24DE976-64BD-524E-9F1C-9A81C60D03C9}" dt="2024-08-05T05:31:43.231" v="346" actId="1076"/>
          <ac:picMkLst>
            <pc:docMk/>
            <pc:sldMk cId="1451886066" sldId="2147481848"/>
            <ac:picMk id="21" creationId="{25094F66-C518-3A63-24B2-743B8B5B3A07}"/>
          </ac:picMkLst>
        </pc:picChg>
      </pc:sldChg>
    </pc:docChg>
  </pc:docChgLst>
</pc:chgInfo>
</file>

<file path=ppt/comments/modernComment_7FFFF009_FB2FA1D4.xml><?xml version="1.0" encoding="utf-8"?>
<p188:cmLst xmlns:a="http://schemas.openxmlformats.org/drawingml/2006/main" xmlns:r="http://schemas.openxmlformats.org/officeDocument/2006/relationships" xmlns:p188="http://schemas.microsoft.com/office/powerpoint/2018/8/main">
  <p188:cm id="{4BD2E8A0-0B3D-4B62-A053-D0734B5CA666}" authorId="{D325D47D-210D-845D-038C-7F040A61C400}" created="2024-04-29T23:29:57.242">
    <pc:sldMkLst xmlns:pc="http://schemas.microsoft.com/office/powerpoint/2013/main/command">
      <pc:docMk/>
      <pc:sldMk cId="4214202836" sldId="2147479561"/>
    </pc:sldMkLst>
    <p188:txBody>
      <a:bodyPr/>
      <a:lstStyle/>
      <a:p>
        <a:r>
          <a:rPr lang="en-US"/>
          <a:t>Could you add akams links (such as to SDKs) here?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Open Sans" panose="020B0606030504020204" pitchFamily="34" charset="0"/>
              </a:rPr>
              <a:t>8/5/2024 7:50 PM</a:t>
            </a:fld>
            <a:endParaRPr lang="en-US">
              <a:latin typeface="Open Sans" panose="020B06060305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Open Sans" panose="020B0606030504020204"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Open Sans" panose="020B0606030504020204" pitchFamily="34" charset="0"/>
                <a:ea typeface="Open Sans" panose="020B0606030504020204" pitchFamily="34" charset="0"/>
                <a:cs typeface="Open Sans" panose="020B0606030504020204" pitchFamily="34" charset="0"/>
              </a:defRPr>
            </a:lvl1p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Open Sans" panose="020B0606030504020204" pitchFamily="34" charset="0"/>
              </a:defRPr>
            </a:lvl1pPr>
          </a:lstStyle>
          <a:p>
            <a:fld id="{386CE63F-9E7F-4C04-9D0D-FCA25A8E9E86}" type="datetime8">
              <a:rPr lang="en-US" smtClean="0"/>
              <a:pPr/>
              <a:t>8/5/2024 7:50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Open Sans" panose="020B0606030504020204"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Open Sans" panose="020B0606030504020204"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Open Sans" panose="020B0606030504020204"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Open Sans" panose="020B0606030504020204"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Open Sans" panose="020B0606030504020204"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Open Sans" panose="020B0606030504020204"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ct val="20000"/>
              </a:spcBef>
              <a:spcAft>
                <a:spcPts val="0"/>
              </a:spcAft>
            </a:pPr>
            <a:r>
              <a:rPr lang="en-AU"/>
              <a:t>Hindsight is 20:20</a:t>
            </a:r>
            <a:endParaRPr lang="en-US"/>
          </a:p>
          <a:p>
            <a:pPr>
              <a:lnSpc>
                <a:spcPct val="100000"/>
              </a:lnSpc>
              <a:spcBef>
                <a:spcPct val="20000"/>
              </a:spcBef>
              <a:spcAft>
                <a:spcPts val="0"/>
              </a:spcAft>
            </a:pPr>
            <a:r>
              <a:rPr lang="en-AU" sz="850">
                <a:cs typeface="Open Sans" panose="020B0606030504020204" pitchFamily="34" charset="0"/>
              </a:rPr>
              <a:t>Issues with applications don’t always look like errors and users don’t always tell you when things go wrong. If you heard that a user was having issues with slow loading pages last Thursday, would you know where to look?</a:t>
            </a:r>
            <a:endParaRPr lang="en-US"/>
          </a:p>
          <a:p>
            <a:pPr>
              <a:lnSpc>
                <a:spcPct val="100000"/>
              </a:lnSpc>
              <a:spcBef>
                <a:spcPct val="20000"/>
              </a:spcBef>
              <a:spcAft>
                <a:spcPts val="0"/>
              </a:spcAft>
            </a:pPr>
            <a:endParaRPr lang="en-AU"/>
          </a:p>
          <a:p>
            <a:pPr>
              <a:lnSpc>
                <a:spcPct val="100000"/>
              </a:lnSpc>
              <a:spcBef>
                <a:spcPct val="20000"/>
              </a:spcBef>
              <a:spcAft>
                <a:spcPts val="0"/>
              </a:spcAft>
            </a:pPr>
            <a:r>
              <a:rPr lang="en-AU" sz="850">
                <a:cs typeface="Open Sans" panose="020B0606030504020204" pitchFamily="34" charset="0"/>
              </a:rPr>
              <a:t>Observability can answer questions like- -</a:t>
            </a:r>
          </a:p>
          <a:p>
            <a:pPr marL="285750" indent="-285750">
              <a:lnSpc>
                <a:spcPct val="100000"/>
              </a:lnSpc>
              <a:spcBef>
                <a:spcPct val="20000"/>
              </a:spcBef>
              <a:spcAft>
                <a:spcPts val="0"/>
              </a:spcAft>
              <a:buFont typeface="Arial"/>
              <a:buChar char="•"/>
            </a:pPr>
            <a:r>
              <a:rPr lang="en-AU"/>
              <a:t>Is your performance trending?</a:t>
            </a:r>
            <a:endParaRPr lang="en-US">
              <a:cs typeface="Open Sans" panose="020B0606030504020204" pitchFamily="34" charset="0"/>
            </a:endParaRPr>
          </a:p>
          <a:p>
            <a:pPr marL="285750" indent="-285750">
              <a:lnSpc>
                <a:spcPct val="100000"/>
              </a:lnSpc>
              <a:spcBef>
                <a:spcPct val="20000"/>
              </a:spcBef>
              <a:spcAft>
                <a:spcPts val="0"/>
              </a:spcAft>
              <a:buFont typeface="Arial"/>
              <a:buChar char="•"/>
            </a:pPr>
            <a:r>
              <a:rPr lang="en-AU"/>
              <a:t>Are you getting more errors?</a:t>
            </a:r>
            <a:endParaRPr lang="en-US">
              <a:cs typeface="Open Sans" panose="020B0606030504020204" pitchFamily="34" charset="0"/>
            </a:endParaRPr>
          </a:p>
          <a:p>
            <a:pPr marL="285750" indent="-285750">
              <a:lnSpc>
                <a:spcPct val="100000"/>
              </a:lnSpc>
              <a:spcBef>
                <a:spcPct val="20000"/>
              </a:spcBef>
              <a:spcAft>
                <a:spcPts val="0"/>
              </a:spcAft>
              <a:buFont typeface="Arial"/>
              <a:buChar char="•"/>
            </a:pPr>
            <a:r>
              <a:rPr lang="en-AU"/>
              <a:t>Did the last release produce more issues?</a:t>
            </a:r>
            <a:endParaRPr lang="en-US">
              <a:cs typeface="Open Sans" panose="020B0606030504020204" pitchFamily="34" charset="0"/>
            </a:endParaRPr>
          </a:p>
          <a:p>
            <a:pPr marL="285750" indent="-285750">
              <a:lnSpc>
                <a:spcPct val="100000"/>
              </a:lnSpc>
              <a:spcBef>
                <a:spcPct val="20000"/>
              </a:spcBef>
              <a:spcAft>
                <a:spcPts val="0"/>
              </a:spcAft>
              <a:buFont typeface="Arial"/>
              <a:buChar char="•"/>
            </a:pPr>
            <a:r>
              <a:rPr lang="en-AU"/>
              <a:t>When did you start seeing more load on your SQL Database?</a:t>
            </a:r>
            <a:endParaRPr lang="en-US">
              <a:cs typeface="Open Sans" panose="020B0606030504020204" pitchFamily="34" charset="0"/>
            </a:endParaRPr>
          </a:p>
          <a:p>
            <a:pPr marL="285750" indent="-285750">
              <a:lnSpc>
                <a:spcPct val="100000"/>
              </a:lnSpc>
              <a:spcBef>
                <a:spcPct val="20000"/>
              </a:spcBef>
              <a:spcAft>
                <a:spcPts val="0"/>
              </a:spcAft>
              <a:buFont typeface="Arial"/>
              <a:buChar char="•"/>
            </a:pPr>
            <a:endParaRPr lang="en-AU" sz="850">
              <a:ea typeface="Calibri"/>
              <a:cs typeface="Open Sans" panose="020B0606030504020204" pitchFamily="34" charset="0"/>
            </a:endParaRPr>
          </a:p>
          <a:p>
            <a:pPr>
              <a:lnSpc>
                <a:spcPct val="100000"/>
              </a:lnSpc>
              <a:spcBef>
                <a:spcPct val="20000"/>
              </a:spcBef>
              <a:spcAft>
                <a:spcPts val="0"/>
              </a:spcAft>
            </a:pPr>
            <a:r>
              <a:rPr lang="en-AU" sz="850">
                <a:ea typeface="Calibri"/>
                <a:cs typeface="Open Sans" panose="020B0606030504020204" pitchFamily="34" charset="0"/>
              </a:rPr>
              <a:t>Monitoring distributed systems can be challenging since microservices all have individual roles.</a:t>
            </a:r>
          </a:p>
          <a:p>
            <a:endParaRPr lang="en-US">
              <a:latin typeface="Calibri"/>
              <a:ea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6102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8/5/2024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26442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667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err="1"/>
              <a:t>Supercedes</a:t>
            </a:r>
            <a:r>
              <a:rPr lang="en-AU"/>
              <a:t> a number of technologies, including Prometheus, </a:t>
            </a:r>
            <a:r>
              <a:rPr lang="en-AU" err="1"/>
              <a:t>OpenCensus</a:t>
            </a:r>
            <a:r>
              <a:rPr lang="en-AU"/>
              <a:t>, </a:t>
            </a:r>
            <a:r>
              <a:rPr lang="en-AU" err="1"/>
              <a:t>TraceContext</a:t>
            </a:r>
            <a:r>
              <a:rPr lang="en-AU"/>
              <a:t>, </a:t>
            </a:r>
            <a:r>
              <a:rPr lang="en-AU" err="1"/>
              <a:t>OpenMetrics</a:t>
            </a:r>
            <a:r>
              <a:rPr lang="en-AU"/>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557304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10301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4171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0649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8/5/2024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0021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8/5/2024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33148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has 3 steps-- </a:t>
            </a:r>
          </a:p>
          <a:p>
            <a:endParaRPr lang="en-US"/>
          </a:p>
          <a:p>
            <a:pPr marL="228600" indent="-228600">
              <a:buAutoNum type="arabicPeriod"/>
            </a:pPr>
            <a:r>
              <a:rPr lang="en-US"/>
              <a:t>Get the question</a:t>
            </a:r>
          </a:p>
          <a:p>
            <a:pPr marL="228600" indent="-228600">
              <a:buAutoNum type="arabicPeriod"/>
            </a:pPr>
            <a:r>
              <a:rPr lang="en-US"/>
              <a:t>Do a search</a:t>
            </a:r>
          </a:p>
          <a:p>
            <a:pPr marL="228600" indent="-228600">
              <a:buAutoNum type="arabicPeriod"/>
            </a:pPr>
            <a:r>
              <a:rPr lang="en-US"/>
              <a:t>Add the response to the search to the user question and send it to the LLM</a:t>
            </a:r>
          </a:p>
          <a:p>
            <a:pPr marL="228600" indent="-228600">
              <a:buAutoNum type="arabicPeriod"/>
            </a:pPr>
            <a:endParaRPr lang="en-US"/>
          </a:p>
          <a:p>
            <a:pPr marL="0" indent="0">
              <a:buNone/>
            </a:pPr>
            <a:r>
              <a:rPr lang="en-US"/>
              <a:t>Retrieval isn’t always about search.</a:t>
            </a:r>
          </a:p>
          <a:p>
            <a:endParaRPr lang="en-US"/>
          </a:p>
          <a:p>
            <a:r>
              <a:rPr lang="en-US"/>
              <a:t>Now, let's talk about building our own Copilots. In that case, you'll build your own Copilot code with orchestration either built on your own code or maybe one of the popular open-source frameworks. </a:t>
            </a:r>
          </a:p>
          <a:p>
            <a:r>
              <a:rPr lang="en-US"/>
              <a:t>Then you'll need a retrieval system that can capture data from whatever it is that you store it. Maybe in some database systems, maybe these are PDFs and Office documents in Blob Storage, or who knows? </a:t>
            </a:r>
          </a:p>
          <a:p>
            <a:r>
              <a:rPr lang="en-US"/>
              <a:t>This retrieval system is then what would allow you to retrieve the bits and pieces required to answer any particular question or interaction. </a:t>
            </a:r>
          </a:p>
          <a:p>
            <a:r>
              <a:rPr lang="en-US"/>
              <a:t>Then you'll use a language model like the Azure OpenAI GPT models to actually apply reasoning to that content and produce a response. </a:t>
            </a:r>
          </a:p>
          <a:p>
            <a:endParaRPr lang="en-US" sz="850">
              <a:cs typeface="Open Sans" panose="020B0606030504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8050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859BAB-C71C-5948-B622-39FF4D2AFBDC}" type="slidenum">
              <a:rPr lang="en-US" smtClean="0"/>
              <a:t>14</a:t>
            </a:fld>
            <a:endParaRPr lang="en-US"/>
          </a:p>
        </p:txBody>
      </p:sp>
    </p:spTree>
    <p:extLst>
      <p:ext uri="{BB962C8B-B14F-4D97-AF65-F5344CB8AC3E}">
        <p14:creationId xmlns:p14="http://schemas.microsoft.com/office/powerpoint/2010/main" val="237441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3.xml"/><Relationship Id="rId4" Type="http://schemas.openxmlformats.org/officeDocument/2006/relationships/image" Target="../media/image5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5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64.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Master" Target="../slideMasters/slideMaster3.xml"/><Relationship Id="rId4" Type="http://schemas.openxmlformats.org/officeDocument/2006/relationships/image" Target="../media/image5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3.xml"/><Relationship Id="rId4" Type="http://schemas.openxmlformats.org/officeDocument/2006/relationships/image" Target="../media/image7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Master" Target="../slideMasters/slideMaster3.xml"/><Relationship Id="rId4" Type="http://schemas.openxmlformats.org/officeDocument/2006/relationships/image" Target="../media/image73.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Open Sans SemiBold" panose="020B0706030804020204" pitchFamily="34" charset="0"/>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Open Sans SemiBold" panose="020B0706030804020204" pitchFamily="34" charset="0"/>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Open Sans SemiBold" panose="020B0706030804020204" pitchFamily="34" charset="0"/>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63684965"/>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730760051"/>
      </p:ext>
    </p:extLst>
  </p:cSld>
  <p:clrMapOvr>
    <a:masterClrMapping/>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03470659"/>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65107023"/>
      </p:ext>
    </p:extLst>
  </p:cSld>
  <p:clrMapOvr>
    <a:masterClrMapping/>
  </p:clrMapOvr>
  <p:transition>
    <p:fade/>
  </p:transition>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page 1">
    <p:bg>
      <p:bgPr>
        <a:blipFill dpi="0" rotWithShape="1">
          <a:blip r:embed="rId2">
            <a:lum/>
          </a:blip>
          <a:srcRect/>
          <a:tile tx="-996950" ty="0" sx="60000" sy="60000" flip="none" algn="tl"/>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905313085"/>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4_Section page 2">
    <p:bg>
      <p:bgPr>
        <a:solidFill>
          <a:schemeClr val="bg1"/>
        </a:solidFill>
        <a:effectLst/>
      </p:bgPr>
    </p:bg>
    <p:spTree>
      <p:nvGrpSpPr>
        <p:cNvPr id="1" name=""/>
        <p:cNvGrpSpPr/>
        <p:nvPr/>
      </p:nvGrpSpPr>
      <p:grpSpPr>
        <a:xfrm>
          <a:off x="0" y="0"/>
          <a:ext cx="0" cy="0"/>
          <a:chOff x="0" y="0"/>
          <a:chExt cx="0" cy="0"/>
        </a:xfrm>
      </p:grpSpPr>
      <p:pic>
        <p:nvPicPr>
          <p:cNvPr id="6" name="Picture 5" descr="A logo with purple and blue colors&#10;&#10;Description automatically generated">
            <a:extLst>
              <a:ext uri="{FF2B5EF4-FFF2-40B4-BE49-F238E27FC236}">
                <a16:creationId xmlns:a16="http://schemas.microsoft.com/office/drawing/2014/main" id="{D27D13AD-526A-90B5-459D-1E4E6AC00530}"/>
              </a:ext>
            </a:extLst>
          </p:cNvPr>
          <p:cNvPicPr>
            <a:picLocks noChangeAspect="1"/>
          </p:cNvPicPr>
          <p:nvPr/>
        </p:nvPicPr>
        <p:blipFill>
          <a:blip r:embed="rId2"/>
          <a:stretch>
            <a:fillRect/>
          </a:stretch>
        </p:blipFill>
        <p:spPr>
          <a:xfrm>
            <a:off x="-185"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329981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5_Section p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374926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Section page 2">
    <p:bg>
      <p:bgPr>
        <a:solidFill>
          <a:schemeClr val="bg1"/>
        </a:solidFill>
        <a:effectLst/>
      </p:bgPr>
    </p:bg>
    <p:spTree>
      <p:nvGrpSpPr>
        <p:cNvPr id="1" name=""/>
        <p:cNvGrpSpPr/>
        <p:nvPr/>
      </p:nvGrpSpPr>
      <p:grpSpPr>
        <a:xfrm>
          <a:off x="0" y="0"/>
          <a:ext cx="0" cy="0"/>
          <a:chOff x="0" y="0"/>
          <a:chExt cx="0" cy="0"/>
        </a:xfrm>
      </p:grpSpPr>
      <p:pic>
        <p:nvPicPr>
          <p:cNvPr id="4" name="Picture 3" descr="A purple and pink balls&#10;&#10;Description automatically generated with medium confidence">
            <a:extLst>
              <a:ext uri="{FF2B5EF4-FFF2-40B4-BE49-F238E27FC236}">
                <a16:creationId xmlns:a16="http://schemas.microsoft.com/office/drawing/2014/main" id="{7EBFCEFD-4763-6100-3253-A140270CAFD8}"/>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54272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1319188973"/>
      </p:ext>
    </p:extLst>
  </p:cSld>
  <p:clrMapOvr>
    <a:masterClrMapping/>
  </p:clrMapOvr>
  <p:transition>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18913220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r>
              <a:rPr lang="en-US"/>
              <a:t>Click icon to add chart</a:t>
            </a:r>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63668064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r>
              <a:rPr lang="en-US"/>
              <a:t>Click icon to add chart</a:t>
            </a:r>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337741197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6 text box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9187A4-4424-2670-DEC4-72A61846C4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6D8EDA1A-CBAD-C573-B4F6-059BD8AE098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p:nvSpPr>
        <p:spPr bwMode="auto">
          <a:xfrm>
            <a:off x="4664943"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p:nvSpPr>
        <p:spPr bwMode="auto">
          <a:xfrm>
            <a:off x="7940198"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p:nvSpPr>
        <p:spPr bwMode="auto">
          <a:xfrm>
            <a:off x="1412077"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p:nvSpPr>
        <p:spPr bwMode="auto">
          <a:xfrm>
            <a:off x="4664943"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p:nvSpPr>
        <p:spPr bwMode="auto">
          <a:xfrm>
            <a:off x="7940198"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p:nvSpPr>
        <p:spPr bwMode="auto">
          <a:xfrm>
            <a:off x="1412077"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617329268"/>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251828046"/>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793606304"/>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073624993"/>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1 paragraph - 5">
    <p:bg>
      <p:bgPr>
        <a:solidFill>
          <a:schemeClr val="bg1"/>
        </a:solidFill>
        <a:effectLst/>
      </p:bgPr>
    </p:bg>
    <p:spTree>
      <p:nvGrpSpPr>
        <p:cNvPr id="1" name=""/>
        <p:cNvGrpSpPr/>
        <p:nvPr/>
      </p:nvGrpSpPr>
      <p:grpSpPr>
        <a:xfrm>
          <a:off x="0" y="0"/>
          <a:ext cx="0" cy="0"/>
          <a:chOff x="0" y="0"/>
          <a:chExt cx="0" cy="0"/>
        </a:xfrm>
      </p:grpSpPr>
      <p:pic>
        <p:nvPicPr>
          <p:cNvPr id="9" name="Picture 8" descr="A purple ball and a purple arrow&#10;&#10;Description automatically generated">
            <a:extLst>
              <a:ext uri="{FF2B5EF4-FFF2-40B4-BE49-F238E27FC236}">
                <a16:creationId xmlns:a16="http://schemas.microsoft.com/office/drawing/2014/main" id="{2592AE2A-F199-2824-DF37-915B4954017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395"/>
          <a:stretch/>
        </p:blipFill>
        <p:spPr>
          <a:xfrm>
            <a:off x="0" y="0"/>
            <a:ext cx="12192000" cy="6858000"/>
          </a:xfrm>
          <a:prstGeom prst="rect">
            <a:avLst/>
          </a:prstGeom>
        </p:spPr>
      </p:pic>
      <p:pic>
        <p:nvPicPr>
          <p:cNvPr id="4" name="Picture 3" descr="A close-up of a purple and black background&#10;&#10;Description automatically generated">
            <a:extLst>
              <a:ext uri="{FF2B5EF4-FFF2-40B4-BE49-F238E27FC236}">
                <a16:creationId xmlns:a16="http://schemas.microsoft.com/office/drawing/2014/main" id="{D1A79AC7-FBA5-7297-749D-8CBBF060D6C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7393132" cy="6858000"/>
          </a:xfrm>
          <a:prstGeom prst="rect">
            <a:avLst/>
          </a:prstGeom>
        </p:spPr>
      </p:pic>
      <p:pic>
        <p:nvPicPr>
          <p:cNvPr id="12" name="Picture 11" descr="A purple arrow pointing to a purple ball&#10;&#10;Description automatically generated">
            <a:extLst>
              <a:ext uri="{FF2B5EF4-FFF2-40B4-BE49-F238E27FC236}">
                <a16:creationId xmlns:a16="http://schemas.microsoft.com/office/drawing/2014/main" id="{7A43EBE6-F024-22EC-93C3-5542E742FBFC}"/>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r="-3602"/>
          <a:stretch/>
        </p:blipFill>
        <p:spPr>
          <a:xfrm>
            <a:off x="-7168" y="1048"/>
            <a:ext cx="12126919" cy="6821392"/>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204632396"/>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2column/subhead/bullets">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F6E69804-99D2-056F-4EB1-0313896BE0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flipH="1">
            <a:off x="0" y="4704796"/>
            <a:ext cx="12199749" cy="2158678"/>
          </a:xfrm>
          <a:prstGeom prst="rect">
            <a:avLst/>
          </a:prstGeom>
        </p:spPr>
      </p:pic>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11">
            <a:extLst>
              <a:ext uri="{FF2B5EF4-FFF2-40B4-BE49-F238E27FC236}">
                <a16:creationId xmlns:a16="http://schemas.microsoft.com/office/drawing/2014/main" id="{ADFC2B44-5232-BE0C-160F-949730398C04}"/>
              </a:ext>
            </a:extLst>
          </p:cNvPr>
          <p:cNvSpPr>
            <a:spLocks noGrp="1"/>
          </p:cNvSpPr>
          <p:nvPr>
            <p:ph type="body" sz="quarter" idx="19"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01041542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4 blocks text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73F5-7DA5-348A-BF60-D3BB9B0D74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E40123C1-ECDC-1899-E605-ED07C31B03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3" name="Picture 2">
            <a:extLst>
              <a:ext uri="{FF2B5EF4-FFF2-40B4-BE49-F238E27FC236}">
                <a16:creationId xmlns:a16="http://schemas.microsoft.com/office/drawing/2014/main" id="{0544D1D7-60B7-26A6-16B6-05E7D79890D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2669545563"/>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mage on left">
    <p:bg>
      <p:bgPr>
        <a:solidFill>
          <a:schemeClr val="bg1"/>
        </a:solidFill>
        <a:effectLst/>
      </p:bgPr>
    </p:bg>
    <p:spTree>
      <p:nvGrpSpPr>
        <p:cNvPr id="1" name=""/>
        <p:cNvGrpSpPr/>
        <p:nvPr/>
      </p:nvGrpSpPr>
      <p:grpSpPr>
        <a:xfrm>
          <a:off x="0" y="0"/>
          <a:ext cx="0" cy="0"/>
          <a:chOff x="0" y="0"/>
          <a:chExt cx="0" cy="0"/>
        </a:xfrm>
      </p:grpSpPr>
      <p:pic>
        <p:nvPicPr>
          <p:cNvPr id="11" name="Picture 10" descr="A black and purple wave&#10;&#10;Description automatically generated">
            <a:extLst>
              <a:ext uri="{FF2B5EF4-FFF2-40B4-BE49-F238E27FC236}">
                <a16:creationId xmlns:a16="http://schemas.microsoft.com/office/drawing/2014/main" id="{0894BD32-9B8D-551F-6688-FCC37930A8B2}"/>
              </a:ext>
            </a:extLst>
          </p:cNvPr>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rot="5400000">
            <a:off x="-1403244" y="1403239"/>
            <a:ext cx="6857625" cy="4051139"/>
          </a:xfrm>
          <a:prstGeom prst="rect">
            <a:avLst/>
          </a:prstGeom>
        </p:spPr>
      </p:pic>
      <p:pic>
        <p:nvPicPr>
          <p:cNvPr id="2" name="Picture 1">
            <a:extLst>
              <a:ext uri="{FF2B5EF4-FFF2-40B4-BE49-F238E27FC236}">
                <a16:creationId xmlns:a16="http://schemas.microsoft.com/office/drawing/2014/main" id="{F991CCEE-D8A7-0DB7-70BE-7B1A06D2D7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BAD64EE-8587-AFF9-9259-69EF7FD8E9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p:nvSpPr>
        <p:spPr bwMode="auto">
          <a:xfrm>
            <a:off x="605576" y="1079344"/>
            <a:ext cx="4812073" cy="4720940"/>
          </a:xfrm>
          <a:prstGeom prst="roundRect">
            <a:avLst>
              <a:gd name="adj" fmla="val 1979"/>
            </a:avLst>
          </a:prstGeom>
          <a:solidFill>
            <a:schemeClr val="bg1"/>
          </a:solidFill>
          <a:ln w="38100" cap="flat" cmpd="sng" algn="ctr">
            <a:gradFill>
              <a:gsLst>
                <a:gs pos="100000">
                  <a:schemeClr val="accent2"/>
                </a:gs>
                <a:gs pos="45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1810701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3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C11A3-69D4-9906-842E-C2B2E87277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1062185-3B3A-1274-63F7-3141D2CCE5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02322880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4_Short quote/name">
    <p:bg>
      <p:bgPr>
        <a:solidFill>
          <a:schemeClr val="tx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41042677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Open Sans" panose="020B0606030504020204" pitchFamily="34" charset="0"/>
              <a:cs typeface="Open Sans" panose="020B0606030504020204"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18978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screensho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D0E0288-8E0A-F00F-796C-D26BE8C943BE}"/>
              </a:ext>
            </a:extLst>
          </p:cNvPr>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3566159"/>
            <a:ext cx="12191998" cy="3291841"/>
          </a:xfrm>
          <a:prstGeom prst="rect">
            <a:avLst/>
          </a:prstGeom>
        </p:spPr>
      </p:pic>
      <p:pic>
        <p:nvPicPr>
          <p:cNvPr id="29" name="Picture 28" descr="A purple and black wave&#10;&#10;Description automatically generated">
            <a:extLst>
              <a:ext uri="{FF2B5EF4-FFF2-40B4-BE49-F238E27FC236}">
                <a16:creationId xmlns:a16="http://schemas.microsoft.com/office/drawing/2014/main" id="{D99C6AD2-7494-D70F-BCCB-271DA4C4C351}"/>
              </a:ext>
            </a:extLst>
          </p:cNvPr>
          <p:cNvPicPr>
            <a:picLocks noChangeAspect="1"/>
          </p:cNvPicPr>
          <p:nvPr/>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30" name="Picture 29" descr="A black and purple wave&#10;&#10;Description automatically generated">
            <a:extLst>
              <a:ext uri="{FF2B5EF4-FFF2-40B4-BE49-F238E27FC236}">
                <a16:creationId xmlns:a16="http://schemas.microsoft.com/office/drawing/2014/main" id="{76AD66EA-8CEA-0BE0-8425-25B37B9815A5}"/>
              </a:ext>
            </a:extLst>
          </p:cNvPr>
          <p:cNvPicPr>
            <a:picLocks noChangeAspect="1"/>
          </p:cNvPicPr>
          <p:nvPr/>
        </p:nvPicPr>
        <p:blipFill>
          <a:blip r:embed="rId4" cstate="screen">
            <a:alphaModFix amt="30000"/>
            <a:extLst>
              <a:ext uri="{28A0092B-C50C-407E-A947-70E740481C1C}">
                <a14:useLocalDpi xmlns:a14="http://schemas.microsoft.com/office/drawing/2010/main"/>
              </a:ext>
            </a:extLst>
          </a:blip>
          <a:stretch>
            <a:fillRect/>
          </a:stretch>
        </p:blipFill>
        <p:spPr>
          <a:xfrm>
            <a:off x="0" y="3835760"/>
            <a:ext cx="12192000" cy="3022239"/>
          </a:xfrm>
          <a:prstGeom prst="rect">
            <a:avLst/>
          </a:prstGeom>
        </p:spPr>
      </p:pic>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p:nvSpPr>
        <p:spPr bwMode="auto">
          <a:xfrm>
            <a:off x="1784878" y="1335987"/>
            <a:ext cx="8624158" cy="4996803"/>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6B27B95-163F-794F-AD82-1273F49EB9BB}"/>
              </a:ext>
            </a:extLst>
          </p:cNvPr>
          <p:cNvSpPr>
            <a:spLocks noGrp="1"/>
          </p:cNvSpPr>
          <p:nvPr>
            <p:ph type="pic" sz="quarter" idx="20" hasCustomPrompt="1"/>
          </p:nvPr>
        </p:nvSpPr>
        <p:spPr bwMode="ltGray">
          <a:xfrm>
            <a:off x="1968594" y="1510327"/>
            <a:ext cx="8253106" cy="4650863"/>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60630361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bg1"/>
        </a:solidFill>
        <a:effectLst/>
      </p:bgPr>
    </p:bg>
    <p:spTree>
      <p:nvGrpSpPr>
        <p:cNvPr id="1" name=""/>
        <p:cNvGrpSpPr/>
        <p:nvPr/>
      </p:nvGrpSpPr>
      <p:grpSpPr>
        <a:xfrm>
          <a:off x="0" y="0"/>
          <a:ext cx="0" cy="0"/>
          <a:chOff x="0" y="0"/>
          <a:chExt cx="0" cy="0"/>
        </a:xfrm>
      </p:grpSpPr>
      <p:pic>
        <p:nvPicPr>
          <p:cNvPr id="5" name="Picture 4" descr="A dark spot in the sky&#10;&#10;Description automatically generated">
            <a:extLst>
              <a:ext uri="{FF2B5EF4-FFF2-40B4-BE49-F238E27FC236}">
                <a16:creationId xmlns:a16="http://schemas.microsoft.com/office/drawing/2014/main" id="{42E63D0D-11CF-3AF8-53F5-F3DA021D08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9" name="Picture 8" descr="A purple and black wave&#10;&#10;Description automatically generated">
            <a:extLst>
              <a:ext uri="{FF2B5EF4-FFF2-40B4-BE49-F238E27FC236}">
                <a16:creationId xmlns:a16="http://schemas.microsoft.com/office/drawing/2014/main" id="{93F35881-457B-7B94-A777-70C69116400B}"/>
              </a:ext>
            </a:extLst>
          </p:cNvPr>
          <p:cNvPicPr>
            <a:picLocks noChangeAspect="1"/>
          </p:cNvPicPr>
          <p:nvPr/>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10" name="Picture 9" descr="A black and purple wave&#10;&#10;Description automatically generated">
            <a:extLst>
              <a:ext uri="{FF2B5EF4-FFF2-40B4-BE49-F238E27FC236}">
                <a16:creationId xmlns:a16="http://schemas.microsoft.com/office/drawing/2014/main" id="{D14E455D-05D0-C20D-6C0D-4ABD125BA8D5}"/>
              </a:ext>
            </a:extLst>
          </p:cNvPr>
          <p:cNvPicPr>
            <a:picLocks noChangeAspect="1"/>
          </p:cNvPicPr>
          <p:nvPr/>
        </p:nvPicPr>
        <p:blipFill>
          <a:blip r:embed="rId4" cstate="screen">
            <a:alphaModFix amt="30000"/>
            <a:extLst>
              <a:ext uri="{28A0092B-C50C-407E-A947-70E740481C1C}">
                <a14:useLocalDpi xmlns:a14="http://schemas.microsoft.com/office/drawing/2010/main"/>
              </a:ext>
            </a:extLst>
          </a:blip>
          <a:stretch>
            <a:fillRect/>
          </a:stretch>
        </p:blipFill>
        <p:spPr>
          <a:xfrm>
            <a:off x="0" y="2338250"/>
            <a:ext cx="12192000" cy="4519749"/>
          </a:xfrm>
          <a:prstGeom prst="rect">
            <a:avLst/>
          </a:prstGeom>
        </p:spPr>
      </p:pic>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p:nvSpPr>
        <p:spPr bwMode="auto">
          <a:xfrm>
            <a:off x="1029730" y="521407"/>
            <a:ext cx="10134086" cy="5815185"/>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Open Sans" panose="020B0606030504020204" pitchFamily="34" charset="0"/>
              <a:cs typeface="Open Sans" panose="020B0606030504020204"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F458A6A-4BBD-5B1C-AAF8-85B49EB90D39}"/>
              </a:ext>
            </a:extLst>
          </p:cNvPr>
          <p:cNvSpPr>
            <a:spLocks noGrp="1"/>
          </p:cNvSpPr>
          <p:nvPr>
            <p:ph type="pic" sz="quarter" idx="20" hasCustomPrompt="1"/>
          </p:nvPr>
        </p:nvSpPr>
        <p:spPr bwMode="ltGray">
          <a:xfrm>
            <a:off x="1175730" y="656286"/>
            <a:ext cx="9840535" cy="5545426"/>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279766511"/>
      </p:ext>
    </p:extLst>
  </p:cSld>
  <p:clrMapOvr>
    <a:masterClrMapping/>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hank you">
    <p:spTree>
      <p:nvGrpSpPr>
        <p:cNvPr id="1" name=""/>
        <p:cNvGrpSpPr/>
        <p:nvPr/>
      </p:nvGrpSpPr>
      <p:grpSpPr>
        <a:xfrm>
          <a:off x="0" y="0"/>
          <a:ext cx="0" cy="0"/>
          <a:chOff x="0" y="0"/>
          <a:chExt cx="0" cy="0"/>
        </a:xfrm>
      </p:grpSpPr>
      <p:pic>
        <p:nvPicPr>
          <p:cNvPr id="9" name="Picture 8" descr="A black and purple circle&#10;&#10;Description automatically generated">
            <a:extLst>
              <a:ext uri="{FF2B5EF4-FFF2-40B4-BE49-F238E27FC236}">
                <a16:creationId xmlns:a16="http://schemas.microsoft.com/office/drawing/2014/main" id="{81EF7B7D-CDF8-B5CE-DC39-6B12AC0933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8213" y="3850085"/>
            <a:ext cx="6840110" cy="3017342"/>
          </a:xfrm>
          <a:prstGeom prst="rect">
            <a:avLst/>
          </a:prstGeom>
        </p:spPr>
      </p:pic>
      <p:pic>
        <p:nvPicPr>
          <p:cNvPr id="11" name="Picture 10" descr="A purple circle in the dark&#10;&#10;Description automatically generated">
            <a:extLst>
              <a:ext uri="{FF2B5EF4-FFF2-40B4-BE49-F238E27FC236}">
                <a16:creationId xmlns:a16="http://schemas.microsoft.com/office/drawing/2014/main" id="{E59F0803-2015-FC8C-7DD4-2FD9BE26C6E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49233" y="0"/>
            <a:ext cx="4252194" cy="3429000"/>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gradFill>
                  <a:gsLst>
                    <a:gs pos="100000">
                      <a:schemeClr val="accent2"/>
                    </a:gs>
                    <a:gs pos="21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36778998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187212841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22628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Agenda 3 - 10 sections">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D3F8C47-2330-0ECD-CC34-56496A88E1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26" name="Picture 25" descr="A black circle with a dark background&#10;&#10;Description automatically generated with medium confidence">
            <a:extLst>
              <a:ext uri="{FF2B5EF4-FFF2-40B4-BE49-F238E27FC236}">
                <a16:creationId xmlns:a16="http://schemas.microsoft.com/office/drawing/2014/main" id="{2AD6C0AB-8934-DE6B-47DF-94B147208F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tx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p:nvSpPr>
        <p:spPr>
          <a:xfrm>
            <a:off x="4718204" y="1214343"/>
            <a:ext cx="114227" cy="4475763"/>
          </a:xfrm>
          <a:custGeom>
            <a:avLst/>
            <a:gdLst/>
            <a:ahLst/>
            <a:cxnLst/>
            <a:rect l="l" t="t" r="r" b="b"/>
            <a:pathLst>
              <a:path h="3675379">
                <a:moveTo>
                  <a:pt x="0" y="0"/>
                </a:moveTo>
                <a:lnTo>
                  <a:pt x="0" y="3674821"/>
                </a:lnTo>
              </a:path>
            </a:pathLst>
          </a:custGeom>
          <a:noFill/>
          <a:ln w="38100" cap="rnd" cmpd="sng" algn="ctr">
            <a:solidFill>
              <a:schemeClr val="accent1"/>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gradFill>
                  <a:gsLst>
                    <a:gs pos="100000">
                      <a:schemeClr val="accent2"/>
                    </a:gs>
                    <a:gs pos="16000">
                      <a:schemeClr val="accent1"/>
                    </a:gs>
                  </a:gsLst>
                  <a:lin ang="2700000" scaled="1"/>
                </a:gra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4019111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179166"/>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Tree>
    <p:extLst>
      <p:ext uri="{BB962C8B-B14F-4D97-AF65-F5344CB8AC3E}">
        <p14:creationId xmlns:p14="http://schemas.microsoft.com/office/powerpoint/2010/main" val="405547840"/>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883331"/>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919072"/>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Open Sans" panose="020B0606030504020204"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36322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263112"/>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546875"/>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285511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Open Sans SemiBold" panose="020B0706030804020204" pitchFamily="34" charset="0"/>
                <a:cs typeface="Open Sans" panose="020B060603050402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Open Sans SemiBold" panose="020B0706030804020204" pitchFamily="34" charset="0"/>
                <a:ea typeface="+mn-ea"/>
                <a:cs typeface="Open Sans" panose="020B0606030504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Open Sans" panose="020B0606030504020204" pitchFamily="34" charset="0"/>
                <a:cs typeface="Open Sans" panose="020B0606030504020204"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Open Sans SemiBold" panose="020B0706030804020204" pitchFamily="34" charset="0"/>
                <a:cs typeface="Open Sans" panose="020B0606030504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Open Sans" panose="020B0606030504020204" pitchFamily="34" charset="0"/>
                <a:cs typeface="Open Sans" panose="020B0606030504020204"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Open Sans" panose="020B0606030504020204" pitchFamily="34" charset="0"/>
                <a:cs typeface="Open Sans" panose="020B0606030504020204"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Open Sans" panose="020B0606030504020204" pitchFamily="34" charset="0"/>
                <a:cs typeface="Open Sans" panose="020B0606030504020204"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Open Sans" panose="020B0606030504020204" pitchFamily="34" charset="0"/>
                <a:cs typeface="Open Sans" panose="020B0606030504020204"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Open Sans" panose="020B0606030504020204" pitchFamily="34" charset="0"/>
                <a:cs typeface="Open Sans" panose="020B0606030504020204"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Open Sans SemiBold" panose="020B0706030804020204" pitchFamily="34" charset="0"/>
                <a:ea typeface="+mn-ea"/>
                <a:cs typeface="Open Sans" panose="020B0606030504020204"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Open Sans" panose="020B0606030504020204" pitchFamily="34" charset="0"/>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Open Sans SemiBold" panose="020B0706030804020204" pitchFamily="34" charset="0"/>
                <a:ea typeface="+mn-ea"/>
                <a:cs typeface="Open Sans" panose="020B0606030504020204"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Open Sans" panose="020B0606030504020204" pitchFamily="34" charset="0"/>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Open Sans SemiBold" panose="020B0706030804020204" pitchFamily="34" charset="0"/>
                <a:ea typeface="+mn-ea"/>
                <a:cs typeface="Open Sans" panose="020B0606030504020204"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Open Sans SemiBold" panose="020B0706030804020204" pitchFamily="34" charset="0"/>
                <a:ea typeface="+mn-ea"/>
                <a:cs typeface="Open Sans" panose="020B0606030504020204"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Open Sans" panose="020B0606030504020204" pitchFamily="34" charset="0"/>
                <a:cs typeface="Open Sans" panose="020B0606030504020204"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Open Sans" panose="020B0606030504020204" pitchFamily="34" charset="0"/>
              </a:defRPr>
            </a:lvl1pPr>
            <a:lvl2pPr>
              <a:defRPr sz="2800">
                <a:latin typeface="Open Sans" panose="020B0606030504020204" pitchFamily="34" charset="0"/>
              </a:defRPr>
            </a:lvl2pPr>
            <a:lvl3pPr>
              <a:defRPr sz="2400">
                <a:latin typeface="Open Sans" panose="020B0606030504020204" pitchFamily="34" charset="0"/>
              </a:defRPr>
            </a:lvl3pPr>
            <a:lvl4pPr>
              <a:defRPr sz="2000">
                <a:latin typeface="Open Sans" panose="020B0606030504020204" pitchFamily="34" charset="0"/>
              </a:defRPr>
            </a:lvl4pPr>
            <a:lvl5pPr>
              <a:defRPr sz="1800">
                <a:latin typeface="Open Sans" panose="020B06060305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Open Sans" panose="020B0606030504020204" pitchFamily="34" charset="0"/>
                <a:ea typeface="Open Sans" panose="020B0606030504020204" pitchFamily="34" charset="0"/>
                <a:cs typeface="Open Sans" panose="020B0606030504020204"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latin typeface="Open Sans" panose="020B0606030504020204" pitchFamily="34" charset="0"/>
              </a:endParaRPr>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Open Sans" panose="020B0606030504020204" pitchFamily="34" charset="0"/>
                <a:cs typeface="Open Sans" panose="020B0606030504020204"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Open Sans SemiBold" panose="020B0706030804020204" pitchFamily="34" charset="0"/>
                <a:cs typeface="Open Sans" panose="020B0606030504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Open Sans" panose="020B0606030504020204" pitchFamily="34" charset="0"/>
                <a:cs typeface="Open Sans" panose="020B0606030504020204"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Open Sans SemiBold" panose="020B0706030804020204" pitchFamily="34"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Open Sans SemiBold" panose="020B07060308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latin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Open Sans SemiBold" panose="020B0706030804020204" pitchFamily="34"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Open Sans" panose="020B0606030504020204" pitchFamily="34" charset="0"/>
                <a:cs typeface="Open Sans"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Open Sans SemiBold" panose="020B0706030804020204" pitchFamily="34"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Open Sans" panose="020B0606030504020204" pitchFamily="34" charset="0"/>
                <a:cs typeface="Open Sans" panose="020B0606030504020204"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Open Sans" panose="020B0606030504020204" pitchFamily="34" charset="0"/>
                <a:cs typeface="Open Sans" panose="020B0606030504020204"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Open Sans" panose="020B0606030504020204" pitchFamily="34" charset="0"/>
                <a:cs typeface="Open Sans" panose="020B0606030504020204"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Open Sans SemiBold" panose="020B0706030804020204" pitchFamily="34" charset="0"/>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Open Sans" panose="020B0606030504020204" pitchFamily="34" charset="0"/>
                <a:cs typeface="Open Sans" panose="020B0606030504020204"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Open Sans SemiBold" panose="020B0706030804020204" pitchFamily="34" charset="0"/>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latin typeface="Open Sans" panose="020B0606030504020204" pitchFamily="34" charset="0"/>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Open Sans SemiBold" panose="020B0706030804020204" pitchFamily="34" charset="0"/>
                <a:ea typeface="+mn-ea"/>
                <a:cs typeface="Open Sans" panose="020B0606030504020204"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Open Sans" panose="020B0606030504020204" pitchFamily="34" charset="0"/>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Open Sans SemiBold" panose="020B0706030804020204" pitchFamily="34" charset="0"/>
                <a:ea typeface="+mn-ea"/>
                <a:cs typeface="Open Sans" panose="020B0606030504020204"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Open Sans" panose="020B0606030504020204" pitchFamily="34" charset="0"/>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Open Sans SemiBold" panose="020B0706030804020204" pitchFamily="34" charset="0"/>
                <a:ea typeface="+mn-ea"/>
                <a:cs typeface="Open Sans" panose="020B0606030504020204"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Open Sans SemiBold" panose="020B0706030804020204" pitchFamily="34" charset="0"/>
                <a:ea typeface="+mn-ea"/>
                <a:cs typeface="Open Sans" panose="020B0606030504020204"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latin typeface="Open Sans" panose="020B0606030504020204" pitchFamily="34" charset="0"/>
                <a:cs typeface="Open Sans" panose="020B0606030504020204"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Open Sans" panose="020B0606030504020204" pitchFamily="34" charset="0"/>
              </a:defRPr>
            </a:lvl1pPr>
            <a:lvl2pPr>
              <a:defRPr sz="2800">
                <a:latin typeface="Open Sans" panose="020B0606030504020204" pitchFamily="34" charset="0"/>
              </a:defRPr>
            </a:lvl2pPr>
            <a:lvl3pPr>
              <a:defRPr sz="2400">
                <a:latin typeface="Open Sans" panose="020B0606030504020204" pitchFamily="34" charset="0"/>
              </a:defRPr>
            </a:lvl3pPr>
            <a:lvl4pPr>
              <a:defRPr sz="2000">
                <a:latin typeface="Open Sans" panose="020B0606030504020204" pitchFamily="34" charset="0"/>
              </a:defRPr>
            </a:lvl4pPr>
            <a:lvl5pPr>
              <a:defRPr sz="1800">
                <a:latin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Open Sans" panose="020B0606030504020204" pitchFamily="34" charset="0"/>
                <a:ea typeface="Open Sans" panose="020B0606030504020204" pitchFamily="34" charset="0"/>
                <a:cs typeface="Open Sans" panose="020B0606030504020204"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lvl1pPr>
              <a:defRPr>
                <a:latin typeface="Open Sans" panose="020B0606030504020204" pitchFamily="34" charset="0"/>
              </a:defRPr>
            </a:lvl1pPr>
          </a:lstStyle>
          <a:p>
            <a:fld id="{DDF42E2E-4545-4923-A9DD-0AFF93CFA57A}" type="datetimeFigureOut">
              <a:rPr lang="en-US" smtClean="0"/>
              <a:pPr/>
              <a:t>8/5/2024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lvl1pPr>
              <a:defRPr>
                <a:latin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lvl1pPr>
              <a:defRPr>
                <a:latin typeface="Open Sans" panose="020B0606030504020204" pitchFamily="34" charset="0"/>
              </a:defRPr>
            </a:lvl1pPr>
          </a:lstStyle>
          <a:p>
            <a:fld id="{40D8360B-A44C-4DEC-91DC-61F5B6354532}" type="slidenum">
              <a:rPr lang="en-US" smtClean="0"/>
              <a:pPr/>
              <a:t>‹#›</a:t>
            </a:fld>
            <a:endParaRPr lang="en-US"/>
          </a:p>
        </p:txBody>
      </p:sp>
    </p:spTree>
    <p:extLst>
      <p:ext uri="{BB962C8B-B14F-4D97-AF65-F5344CB8AC3E}">
        <p14:creationId xmlns:p14="http://schemas.microsoft.com/office/powerpoint/2010/main" val="24714820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image" Target="../media/image2.svg"/><Relationship Id="rId5" Type="http://schemas.openxmlformats.org/officeDocument/2006/relationships/slideLayout" Target="../slideLayouts/slideLayout5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1.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theme" Target="../theme/theme2.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image" Target="../media/image46.png"/><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theme" Target="../theme/theme3.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Open Sans SemiBold" panose="020B0706030804020204" pitchFamily="34" charset="0"/>
          <a:ea typeface="+mn-ea"/>
          <a:cs typeface="Open Sans" panose="020B0606030504020204"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Open Sans" panose="020B0606030504020204" pitchFamily="34" charset="0"/>
          <a:ea typeface="+mn-ea"/>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Open Sans" panose="020B0606030504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Open Sans" panose="020B0606030504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Open Sans" panose="020B0606030504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Open Sans" panose="020B0606030504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0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Open Sans SemiBold" panose="020B0706030804020204" pitchFamily="34" charset="0"/>
          <a:ea typeface="+mn-ea"/>
          <a:cs typeface="Open Sans" panose="020B0606030504020204"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Open Sans" panose="020B0606030504020204" pitchFamily="34" charset="0"/>
          <a:ea typeface="+mn-ea"/>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Open Sans" panose="020B0606030504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Open Sans" panose="020B0606030504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Open Sans" panose="020B0606030504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Open Sans" panose="020B0606030504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Open Sans" panose="020B0606030504020204" pitchFamily="34" charset="0"/>
              <a:cs typeface="Open Sans" panose="020B0606030504020204"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p:nvPicPr>
        <p:blipFill>
          <a:blip r:embed="rId39"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191320"/>
      </p:ext>
    </p:extLst>
  </p:cSld>
  <p:clrMap bg1="lt1" tx1="dk1" bg2="lt2" tx2="dk2" accent1="accent1" accent2="accent2" accent3="accent3" accent4="accent4" accent5="accent5" accent6="accent6" hlink="hlink" folHlink="folHlink"/>
  <p:sldLayoutIdLst>
    <p:sldLayoutId id="2147485606" r:id="rId1"/>
    <p:sldLayoutId id="2147485607" r:id="rId2"/>
    <p:sldLayoutId id="2147485608" r:id="rId3"/>
    <p:sldLayoutId id="2147485609" r:id="rId4"/>
    <p:sldLayoutId id="2147485610" r:id="rId5"/>
    <p:sldLayoutId id="2147485611" r:id="rId6"/>
    <p:sldLayoutId id="2147485612" r:id="rId7"/>
    <p:sldLayoutId id="2147485613" r:id="rId8"/>
    <p:sldLayoutId id="2147485614" r:id="rId9"/>
    <p:sldLayoutId id="2147485615" r:id="rId10"/>
    <p:sldLayoutId id="2147485616" r:id="rId11"/>
    <p:sldLayoutId id="2147485617" r:id="rId12"/>
    <p:sldLayoutId id="2147485618" r:id="rId13"/>
    <p:sldLayoutId id="2147485619" r:id="rId14"/>
    <p:sldLayoutId id="2147485620" r:id="rId15"/>
    <p:sldLayoutId id="2147485621" r:id="rId16"/>
    <p:sldLayoutId id="2147485622" r:id="rId17"/>
    <p:sldLayoutId id="2147485623" r:id="rId18"/>
    <p:sldLayoutId id="2147485624" r:id="rId19"/>
    <p:sldLayoutId id="2147485625" r:id="rId20"/>
    <p:sldLayoutId id="2147485626" r:id="rId21"/>
    <p:sldLayoutId id="2147485627" r:id="rId22"/>
    <p:sldLayoutId id="2147485628" r:id="rId23"/>
    <p:sldLayoutId id="2147485629" r:id="rId24"/>
    <p:sldLayoutId id="2147485630" r:id="rId25"/>
    <p:sldLayoutId id="2147485631" r:id="rId26"/>
    <p:sldLayoutId id="2147485632" r:id="rId27"/>
    <p:sldLayoutId id="2147485633" r:id="rId28"/>
    <p:sldLayoutId id="2147485634" r:id="rId29"/>
    <p:sldLayoutId id="2147485638" r:id="rId30"/>
    <p:sldLayoutId id="2147485639" r:id="rId31"/>
    <p:sldLayoutId id="2147485640" r:id="rId32"/>
    <p:sldLayoutId id="2147485641" r:id="rId33"/>
    <p:sldLayoutId id="2147485643" r:id="rId34"/>
    <p:sldLayoutId id="2147485644" r:id="rId35"/>
    <p:sldLayoutId id="2147485645" r:id="rId36"/>
    <p:sldLayoutId id="2147485646" r:id="rId37"/>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1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13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learn.microsoft.com/en-us/training/modules/implement-observability-cloud-native-app-with-opentelemetry/?source=recommendations" TargetMode="External"/><Relationship Id="rId1" Type="http://schemas.openxmlformats.org/officeDocument/2006/relationships/slideLayout" Target="../slideLayouts/slideLayout11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s://devblogs.microsoft.com/semantic-kernel/unlock-the-power-of-telemetry-in-semantic-kernel-sdk/"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xml"/><Relationship Id="rId1" Type="http://schemas.openxmlformats.org/officeDocument/2006/relationships/slideLayout" Target="../slideLayouts/slideLayout130.xml"/><Relationship Id="rId5" Type="http://schemas.openxmlformats.org/officeDocument/2006/relationships/image" Target="../media/image79.png"/><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8" Type="http://schemas.openxmlformats.org/officeDocument/2006/relationships/image" Target="../media/image84.png"/><Relationship Id="rId3" Type="http://schemas.microsoft.com/office/2018/10/relationships/comments" Target="../comments/modernComment_7FFFF009_FB2FA1D4.xml"/><Relationship Id="rId7" Type="http://schemas.openxmlformats.org/officeDocument/2006/relationships/image" Target="../media/image83.svg"/><Relationship Id="rId2" Type="http://schemas.openxmlformats.org/officeDocument/2006/relationships/notesSlide" Target="../notesSlides/notesSlide2.xml"/><Relationship Id="rId1" Type="http://schemas.openxmlformats.org/officeDocument/2006/relationships/slideLayout" Target="../slideLayouts/slideLayout111.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6.xml.rels><?xml version="1.0" encoding="UTF-8" standalone="yes"?>
<Relationships xmlns="http://schemas.openxmlformats.org/package/2006/relationships"><Relationship Id="rId3" Type="http://schemas.openxmlformats.org/officeDocument/2006/relationships/image" Target="../media/image89.sv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111.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111.xml"/><Relationship Id="rId5" Type="http://schemas.openxmlformats.org/officeDocument/2006/relationships/image" Target="../media/image96.svg"/><Relationship Id="rId4" Type="http://schemas.openxmlformats.org/officeDocument/2006/relationships/image" Target="../media/image95.svg"/></Relationships>
</file>

<file path=ppt/slides/_rels/slide9.xml.rels><?xml version="1.0" encoding="UTF-8" standalone="yes"?>
<Relationships xmlns="http://schemas.openxmlformats.org/package/2006/relationships"><Relationship Id="rId3" Type="http://schemas.openxmlformats.org/officeDocument/2006/relationships/hyperlink" Target="https://www.elastic.co/guide/en/observability/current/apm-open-telemetry.html" TargetMode="External"/><Relationship Id="rId7" Type="http://schemas.openxmlformats.org/officeDocument/2006/relationships/hyperlink" Target="https://docs.llamaindex.ai/en/stable/examples/callbacks/OpenLLMetry/" TargetMode="External"/><Relationship Id="rId2" Type="http://schemas.openxmlformats.org/officeDocument/2006/relationships/notesSlide" Target="../notesSlides/notesSlide5.xml"/><Relationship Id="rId1" Type="http://schemas.openxmlformats.org/officeDocument/2006/relationships/slideLayout" Target="../slideLayouts/slideLayout132.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hyperlink" Target="https://opentelemetry-python-contrib.readthedocs.io/en/latest/instrumentation/redis/redi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31E9-806D-56D7-4095-C39452C4BA36}"/>
              </a:ext>
            </a:extLst>
          </p:cNvPr>
          <p:cNvSpPr>
            <a:spLocks noGrp="1"/>
          </p:cNvSpPr>
          <p:nvPr>
            <p:ph type="title"/>
          </p:nvPr>
        </p:nvSpPr>
        <p:spPr>
          <a:xfrm>
            <a:off x="582170" y="1009877"/>
            <a:ext cx="8439281" cy="3805401"/>
          </a:xfrm>
        </p:spPr>
        <p:txBody>
          <a:bodyPr/>
          <a:lstStyle/>
          <a:p>
            <a:r>
              <a:rPr lang="en-US"/>
              <a:t>Observing AI applications from Dev to Production with .NET Aspire</a:t>
            </a:r>
          </a:p>
        </p:txBody>
      </p:sp>
      <p:sp>
        <p:nvSpPr>
          <p:cNvPr id="3" name="Text Placeholder 2">
            <a:extLst>
              <a:ext uri="{FF2B5EF4-FFF2-40B4-BE49-F238E27FC236}">
                <a16:creationId xmlns:a16="http://schemas.microsoft.com/office/drawing/2014/main" id="{0C93B17C-A5F3-7112-7EEE-37D4CBA80AAF}"/>
              </a:ext>
            </a:extLst>
          </p:cNvPr>
          <p:cNvSpPr>
            <a:spLocks noGrp="1"/>
          </p:cNvSpPr>
          <p:nvPr>
            <p:ph type="body" sz="quarter" idx="10"/>
          </p:nvPr>
        </p:nvSpPr>
        <p:spPr>
          <a:xfrm>
            <a:off x="582170" y="4996089"/>
            <a:ext cx="5430837" cy="276999"/>
          </a:xfrm>
        </p:spPr>
        <p:txBody>
          <a:bodyPr/>
          <a:lstStyle/>
          <a:p>
            <a:r>
              <a:rPr lang="en-US"/>
              <a:t>Anthony Shaw</a:t>
            </a:r>
          </a:p>
        </p:txBody>
      </p:sp>
    </p:spTree>
    <p:extLst>
      <p:ext uri="{BB962C8B-B14F-4D97-AF65-F5344CB8AC3E}">
        <p14:creationId xmlns:p14="http://schemas.microsoft.com/office/powerpoint/2010/main" val="12647345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2" name="Text Placeholder 1">
            <a:extLst>
              <a:ext uri="{FF2B5EF4-FFF2-40B4-BE49-F238E27FC236}">
                <a16:creationId xmlns:a16="http://schemas.microsoft.com/office/drawing/2014/main" id="{34722335-B3A6-E2F4-9CEA-2F7CDF429CC0}"/>
              </a:ext>
            </a:extLst>
          </p:cNvPr>
          <p:cNvSpPr>
            <a:spLocks noGrp="1"/>
          </p:cNvSpPr>
          <p:nvPr>
            <p:ph type="body" sz="quarter" idx="12"/>
          </p:nvPr>
        </p:nvSpPr>
        <p:spPr/>
        <p:txBody>
          <a:bodyPr/>
          <a:lstStyle/>
          <a:p>
            <a:endParaRPr lang="en-US"/>
          </a:p>
        </p:txBody>
      </p:sp>
      <p:sp>
        <p:nvSpPr>
          <p:cNvPr id="4" name="Picture Placeholder 3">
            <a:extLst>
              <a:ext uri="{FF2B5EF4-FFF2-40B4-BE49-F238E27FC236}">
                <a16:creationId xmlns:a16="http://schemas.microsoft.com/office/drawing/2014/main" id="{4B86B7F6-BBA3-419A-D505-7D1988134C73}"/>
              </a:ext>
            </a:extLst>
          </p:cNvPr>
          <p:cNvSpPr>
            <a:spLocks noGrp="1"/>
          </p:cNvSpPr>
          <p:nvPr>
            <p:ph type="pic" sz="quarter" idx="27"/>
          </p:nvPr>
        </p:nvSpPr>
        <p:spPr/>
        <p:txBody>
          <a:bodyPr/>
          <a:lstStyle/>
          <a:p>
            <a:endParaRPr lang="en-US"/>
          </a:p>
        </p:txBody>
      </p:sp>
    </p:spTree>
    <p:extLst>
      <p:ext uri="{BB962C8B-B14F-4D97-AF65-F5344CB8AC3E}">
        <p14:creationId xmlns:p14="http://schemas.microsoft.com/office/powerpoint/2010/main" val="2274616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987D3-F754-EFBA-2B0F-4E8F5FB628F2}"/>
              </a:ext>
            </a:extLst>
          </p:cNvPr>
          <p:cNvSpPr>
            <a:spLocks noGrp="1"/>
          </p:cNvSpPr>
          <p:nvPr>
            <p:ph type="title"/>
          </p:nvPr>
        </p:nvSpPr>
        <p:spPr/>
        <p:txBody>
          <a:bodyPr vert="horz" wrap="square" lIns="0" tIns="0" rIns="0" bIns="0" rtlCol="0" anchor="t">
            <a:normAutofit/>
          </a:bodyPr>
          <a:lstStyle/>
          <a:p>
            <a:r>
              <a:rPr lang="en-US" b="0" kern="1200" cap="none" spc="-50" baseline="0" err="1">
                <a:ln w="3175">
                  <a:noFill/>
                </a:ln>
                <a:effectLst/>
                <a:latin typeface="+mj-lt"/>
                <a:ea typeface="+mn-ea"/>
                <a:cs typeface="Open Sans" panose="020B0606030504020204" pitchFamily="34" charset="0"/>
              </a:rPr>
              <a:t>OpenTelemetry</a:t>
            </a:r>
            <a:r>
              <a:rPr lang="en-US" b="0" kern="1200" cap="none" spc="-50" baseline="0">
                <a:ln w="3175">
                  <a:noFill/>
                </a:ln>
                <a:effectLst/>
                <a:latin typeface="+mj-lt"/>
                <a:ea typeface="+mn-ea"/>
                <a:cs typeface="Open Sans" panose="020B0606030504020204" pitchFamily="34" charset="0"/>
              </a:rPr>
              <a:t> Support in Azure Monitor</a:t>
            </a:r>
          </a:p>
        </p:txBody>
      </p:sp>
      <p:sp>
        <p:nvSpPr>
          <p:cNvPr id="4" name="Text Placeholder 2">
            <a:extLst>
              <a:ext uri="{FF2B5EF4-FFF2-40B4-BE49-F238E27FC236}">
                <a16:creationId xmlns:a16="http://schemas.microsoft.com/office/drawing/2014/main" id="{1E9835EB-0E62-5019-CF4D-61B92D792414}"/>
              </a:ext>
            </a:extLst>
          </p:cNvPr>
          <p:cNvSpPr txBox="1">
            <a:spLocks/>
          </p:cNvSpPr>
          <p:nvPr/>
        </p:nvSpPr>
        <p:spPr>
          <a:xfrm>
            <a:off x="584200" y="1435100"/>
            <a:ext cx="5211763" cy="483393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itchFamily="2" charset="2"/>
              <a:buChar char="ü"/>
            </a:pPr>
            <a:r>
              <a:rPr lang="en-US">
                <a:cs typeface="Open Sans" panose="020B0606030504020204" pitchFamily="34" charset="0"/>
              </a:rPr>
              <a:t>Built-in UI</a:t>
            </a:r>
          </a:p>
          <a:p>
            <a:pPr marL="457200" indent="-457200">
              <a:buFont typeface="Wingdings" pitchFamily="2" charset="2"/>
              <a:buChar char="ü"/>
            </a:pPr>
            <a:r>
              <a:rPr lang="en-US">
                <a:cs typeface="Open Sans" panose="020B0606030504020204" pitchFamily="34" charset="0"/>
              </a:rPr>
              <a:t>Support for </a:t>
            </a:r>
            <a:r>
              <a:rPr lang="en-US" err="1">
                <a:cs typeface="Open Sans" panose="020B0606030504020204" pitchFamily="34" charset="0"/>
              </a:rPr>
              <a:t>OpenTelemetry</a:t>
            </a:r>
            <a:r>
              <a:rPr lang="en-US">
                <a:cs typeface="Open Sans" panose="020B0606030504020204" pitchFamily="34" charset="0"/>
              </a:rPr>
              <a:t> via Azure Monitor Exporter</a:t>
            </a:r>
          </a:p>
          <a:p>
            <a:pPr marL="457200" indent="-457200">
              <a:buFont typeface="Wingdings" pitchFamily="2" charset="2"/>
              <a:buChar char="ü"/>
            </a:pPr>
            <a:r>
              <a:rPr lang="en-US">
                <a:cs typeface="Open Sans" panose="020B0606030504020204" pitchFamily="34" charset="0"/>
              </a:rPr>
              <a:t>Delivered as-a-service in Microsoft Azure</a:t>
            </a:r>
          </a:p>
          <a:p>
            <a:pPr marL="457200" indent="-457200">
              <a:buFont typeface="Wingdings" pitchFamily="2" charset="2"/>
              <a:buChar char="ü"/>
            </a:pPr>
            <a:r>
              <a:rPr lang="en-US">
                <a:cs typeface="Open Sans" panose="020B0606030504020204" pitchFamily="34" charset="0"/>
              </a:rPr>
              <a:t>Ideal for production workloads</a:t>
            </a:r>
          </a:p>
        </p:txBody>
      </p:sp>
      <p:pic>
        <p:nvPicPr>
          <p:cNvPr id="6" name="Picture 5" descr="A screenshot of a computer&#10;&#10;Description automatically generated">
            <a:extLst>
              <a:ext uri="{FF2B5EF4-FFF2-40B4-BE49-F238E27FC236}">
                <a16:creationId xmlns:a16="http://schemas.microsoft.com/office/drawing/2014/main" id="{824DA736-9C35-34C6-6FD5-43FF85E9B5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39745" y="1435100"/>
            <a:ext cx="6005512" cy="3212948"/>
          </a:xfrm>
          <a:prstGeom prst="rect">
            <a:avLst/>
          </a:prstGeom>
          <a:noFill/>
        </p:spPr>
      </p:pic>
    </p:spTree>
    <p:extLst>
      <p:ext uri="{BB962C8B-B14F-4D97-AF65-F5344CB8AC3E}">
        <p14:creationId xmlns:p14="http://schemas.microsoft.com/office/powerpoint/2010/main" val="4018946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2" name="Text Placeholder 1">
            <a:extLst>
              <a:ext uri="{FF2B5EF4-FFF2-40B4-BE49-F238E27FC236}">
                <a16:creationId xmlns:a16="http://schemas.microsoft.com/office/drawing/2014/main" id="{15F8A4F3-C401-AEC5-4D70-A728887405BC}"/>
              </a:ext>
            </a:extLst>
          </p:cNvPr>
          <p:cNvSpPr>
            <a:spLocks noGrp="1"/>
          </p:cNvSpPr>
          <p:nvPr>
            <p:ph type="body" sz="quarter" idx="12"/>
          </p:nvPr>
        </p:nvSpPr>
        <p:spPr/>
        <p:txBody>
          <a:bodyPr/>
          <a:lstStyle/>
          <a:p>
            <a:endParaRPr lang="en-US"/>
          </a:p>
        </p:txBody>
      </p:sp>
      <p:sp>
        <p:nvSpPr>
          <p:cNvPr id="4" name="Picture Placeholder 3">
            <a:extLst>
              <a:ext uri="{FF2B5EF4-FFF2-40B4-BE49-F238E27FC236}">
                <a16:creationId xmlns:a16="http://schemas.microsoft.com/office/drawing/2014/main" id="{27A03AB4-6934-78F0-0755-14FE257205C2}"/>
              </a:ext>
            </a:extLst>
          </p:cNvPr>
          <p:cNvSpPr>
            <a:spLocks noGrp="1"/>
          </p:cNvSpPr>
          <p:nvPr>
            <p:ph type="pic" sz="quarter" idx="27"/>
          </p:nvPr>
        </p:nvSpPr>
        <p:spPr/>
        <p:txBody>
          <a:bodyPr/>
          <a:lstStyle/>
          <a:p>
            <a:endParaRPr lang="en-US"/>
          </a:p>
        </p:txBody>
      </p:sp>
    </p:spTree>
    <p:extLst>
      <p:ext uri="{BB962C8B-B14F-4D97-AF65-F5344CB8AC3E}">
        <p14:creationId xmlns:p14="http://schemas.microsoft.com/office/powerpoint/2010/main" val="3922185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Title 1054">
            <a:extLst>
              <a:ext uri="{FF2B5EF4-FFF2-40B4-BE49-F238E27FC236}">
                <a16:creationId xmlns:a16="http://schemas.microsoft.com/office/drawing/2014/main" id="{2BF1977F-FEA0-E3FD-491C-6DDD417F7EB1}"/>
              </a:ext>
            </a:extLst>
          </p:cNvPr>
          <p:cNvSpPr>
            <a:spLocks noGrp="1"/>
          </p:cNvSpPr>
          <p:nvPr>
            <p:ph type="title"/>
          </p:nvPr>
        </p:nvSpPr>
        <p:spPr>
          <a:xfrm>
            <a:off x="733851" y="558682"/>
            <a:ext cx="10724299" cy="1231106"/>
          </a:xfrm>
        </p:spPr>
        <p:txBody>
          <a:bodyPr/>
          <a:lstStyle/>
          <a:p>
            <a:pPr algn="ctr"/>
            <a:r>
              <a:rPr lang="en-US"/>
              <a:t>RAG – </a:t>
            </a:r>
            <a:r>
              <a:rPr lang="en-US" u="sng"/>
              <a:t>R</a:t>
            </a:r>
            <a:r>
              <a:rPr lang="en-US"/>
              <a:t>etrieval </a:t>
            </a:r>
            <a:r>
              <a:rPr lang="en-US" u="sng"/>
              <a:t>A</a:t>
            </a:r>
            <a:r>
              <a:rPr lang="en-US"/>
              <a:t>ugmented </a:t>
            </a:r>
            <a:r>
              <a:rPr lang="en-US" u="sng"/>
              <a:t>G</a:t>
            </a:r>
            <a:r>
              <a:rPr lang="en-US"/>
              <a:t>eneration</a:t>
            </a:r>
          </a:p>
        </p:txBody>
      </p:sp>
      <p:grpSp>
        <p:nvGrpSpPr>
          <p:cNvPr id="11" name="Group 10">
            <a:extLst>
              <a:ext uri="{FF2B5EF4-FFF2-40B4-BE49-F238E27FC236}">
                <a16:creationId xmlns:a16="http://schemas.microsoft.com/office/drawing/2014/main" id="{F59780F9-CA35-C74C-1A87-0A2DEB945CD4}"/>
              </a:ext>
            </a:extLst>
          </p:cNvPr>
          <p:cNvGrpSpPr/>
          <p:nvPr/>
        </p:nvGrpSpPr>
        <p:grpSpPr>
          <a:xfrm>
            <a:off x="2043763" y="3344134"/>
            <a:ext cx="2667611" cy="2522251"/>
            <a:chOff x="2033824" y="3787030"/>
            <a:chExt cx="2667611" cy="2522251"/>
          </a:xfrm>
        </p:grpSpPr>
        <p:sp>
          <p:nvSpPr>
            <p:cNvPr id="12" name="Text Placeholder 5">
              <a:extLst>
                <a:ext uri="{FF2B5EF4-FFF2-40B4-BE49-F238E27FC236}">
                  <a16:creationId xmlns:a16="http://schemas.microsoft.com/office/drawing/2014/main" id="{7F5C311F-2B5C-7EB3-B280-B8B0A3A2D978}"/>
                </a:ext>
              </a:extLst>
            </p:cNvPr>
            <p:cNvSpPr txBox="1">
              <a:spLocks/>
            </p:cNvSpPr>
            <p:nvPr/>
          </p:nvSpPr>
          <p:spPr>
            <a:xfrm>
              <a:off x="2650351" y="5298970"/>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Open Sans" panose="020B0606030504020204" pitchFamily="34" charset="0"/>
                  <a:ea typeface="Open Sans" panose="020B0606030504020204" pitchFamily="34" charset="0"/>
                  <a:cs typeface="Open Sans" panose="020B0606030504020204" pitchFamily="34" charset="0"/>
                </a:rPr>
                <a:t>Document Search</a:t>
              </a:r>
              <a:endParaRPr lang="en-US" sz="5550">
                <a:latin typeface="Open Sans" panose="020B0606030504020204" pitchFamily="34" charset="0"/>
                <a:ea typeface="Open Sans" panose="020B0606030504020204" pitchFamily="34" charset="0"/>
                <a:cs typeface="Open Sans" panose="020B0606030504020204" pitchFamily="34" charset="0"/>
              </a:endParaRPr>
            </a:p>
          </p:txBody>
        </p:sp>
        <p:pic>
          <p:nvPicPr>
            <p:cNvPr id="13" name="Graphic 3">
              <a:extLst>
                <a:ext uri="{FF2B5EF4-FFF2-40B4-BE49-F238E27FC236}">
                  <a16:creationId xmlns:a16="http://schemas.microsoft.com/office/drawing/2014/main" id="{1D3BA5C7-62BF-1D66-F12D-13767635A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0746" y="3787030"/>
              <a:ext cx="1168288" cy="1291166"/>
            </a:xfrm>
            <a:prstGeom prst="rect">
              <a:avLst/>
            </a:prstGeom>
          </p:spPr>
        </p:pic>
        <p:sp>
          <p:nvSpPr>
            <p:cNvPr id="14" name="Arrow: Right 8">
              <a:extLst>
                <a:ext uri="{FF2B5EF4-FFF2-40B4-BE49-F238E27FC236}">
                  <a16:creationId xmlns:a16="http://schemas.microsoft.com/office/drawing/2014/main" id="{20677121-DDB0-73D6-16F1-5D6CB5E7C12A}"/>
                </a:ext>
              </a:extLst>
            </p:cNvPr>
            <p:cNvSpPr/>
            <p:nvPr/>
          </p:nvSpPr>
          <p:spPr bwMode="auto">
            <a:xfrm>
              <a:off x="2033824" y="4336772"/>
              <a:ext cx="1056685" cy="3490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TextBox 7">
            <a:extLst>
              <a:ext uri="{FF2B5EF4-FFF2-40B4-BE49-F238E27FC236}">
                <a16:creationId xmlns:a16="http://schemas.microsoft.com/office/drawing/2014/main" id="{9BE1A093-FE95-6927-EB53-8592720D2910}"/>
              </a:ext>
            </a:extLst>
          </p:cNvPr>
          <p:cNvSpPr txBox="1"/>
          <p:nvPr/>
        </p:nvSpPr>
        <p:spPr>
          <a:xfrm>
            <a:off x="4521572" y="4296569"/>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PerksPlus.pdf#page</a:t>
            </a:r>
            <a:r>
              <a:rPr lang="en-US" sz="1200">
                <a:solidFill>
                  <a:schemeClr val="tx1"/>
                </a:solidFill>
                <a:ea typeface="+mn-lt"/>
                <a:cs typeface="+mn-lt"/>
              </a:rPr>
              <a:t>=2: Some of the lessons covered under </a:t>
            </a:r>
            <a:r>
              <a:rPr lang="en-US" sz="1200" err="1">
                <a:solidFill>
                  <a:schemeClr val="tx1"/>
                </a:solidFill>
                <a:ea typeface="+mn-lt"/>
                <a:cs typeface="+mn-lt"/>
              </a:rPr>
              <a:t>PerksPlus</a:t>
            </a:r>
            <a:r>
              <a:rPr lang="en-US" sz="12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grpSp>
        <p:nvGrpSpPr>
          <p:cNvPr id="16" name="Group 15">
            <a:extLst>
              <a:ext uri="{FF2B5EF4-FFF2-40B4-BE49-F238E27FC236}">
                <a16:creationId xmlns:a16="http://schemas.microsoft.com/office/drawing/2014/main" id="{2BEE5532-442A-D1F9-A4CF-D062C36F0620}"/>
              </a:ext>
            </a:extLst>
          </p:cNvPr>
          <p:cNvGrpSpPr/>
          <p:nvPr/>
        </p:nvGrpSpPr>
        <p:grpSpPr>
          <a:xfrm>
            <a:off x="2043402" y="2981492"/>
            <a:ext cx="6924898" cy="3186972"/>
            <a:chOff x="2033463" y="3424388"/>
            <a:chExt cx="6924898" cy="3186972"/>
          </a:xfrm>
        </p:grpSpPr>
        <p:sp>
          <p:nvSpPr>
            <p:cNvPr id="17" name="Text Placeholder 5">
              <a:extLst>
                <a:ext uri="{FF2B5EF4-FFF2-40B4-BE49-F238E27FC236}">
                  <a16:creationId xmlns:a16="http://schemas.microsoft.com/office/drawing/2014/main" id="{E92B5109-885E-EFAE-5F76-3FAE53DAFD41}"/>
                </a:ext>
              </a:extLst>
            </p:cNvPr>
            <p:cNvSpPr txBox="1">
              <a:spLocks/>
            </p:cNvSpPr>
            <p:nvPr/>
          </p:nvSpPr>
          <p:spPr>
            <a:xfrm>
              <a:off x="7166495" y="5227238"/>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Open Sans" panose="020B0606030504020204" pitchFamily="34" charset="0"/>
                  <a:ea typeface="Open Sans" panose="020B0606030504020204" pitchFamily="34" charset="0"/>
                  <a:cs typeface="Open Sans" panose="020B0606030504020204" pitchFamily="34" charset="0"/>
                </a:rPr>
                <a:t>Large Language Model</a:t>
              </a:r>
            </a:p>
          </p:txBody>
        </p:sp>
        <p:pic>
          <p:nvPicPr>
            <p:cNvPr id="18" name="Graphic 2">
              <a:extLst>
                <a:ext uri="{FF2B5EF4-FFF2-40B4-BE49-F238E27FC236}">
                  <a16:creationId xmlns:a16="http://schemas.microsoft.com/office/drawing/2014/main" id="{C23532BA-4F85-7DE8-9BD6-6A115AB3F6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3094" y="3424388"/>
              <a:ext cx="1627908" cy="1721555"/>
            </a:xfrm>
            <a:prstGeom prst="rect">
              <a:avLst/>
            </a:prstGeom>
          </p:spPr>
        </p:pic>
        <p:sp>
          <p:nvSpPr>
            <p:cNvPr id="19" name="Arrow: Right 10">
              <a:extLst>
                <a:ext uri="{FF2B5EF4-FFF2-40B4-BE49-F238E27FC236}">
                  <a16:creationId xmlns:a16="http://schemas.microsoft.com/office/drawing/2014/main" id="{7B13AB45-832E-83C6-85AE-68EEA2FA07CB}"/>
                </a:ext>
              </a:extLst>
            </p:cNvPr>
            <p:cNvSpPr/>
            <p:nvPr/>
          </p:nvSpPr>
          <p:spPr bwMode="auto">
            <a:xfrm>
              <a:off x="4302231" y="4336772"/>
              <a:ext cx="2850593" cy="293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Arrow: Right 11">
              <a:extLst>
                <a:ext uri="{FF2B5EF4-FFF2-40B4-BE49-F238E27FC236}">
                  <a16:creationId xmlns:a16="http://schemas.microsoft.com/office/drawing/2014/main" id="{028AB859-F287-2EB8-7813-6865DB1F9045}"/>
                </a:ext>
              </a:extLst>
            </p:cNvPr>
            <p:cNvSpPr/>
            <p:nvPr/>
          </p:nvSpPr>
          <p:spPr bwMode="auto">
            <a:xfrm>
              <a:off x="2033463" y="3491935"/>
              <a:ext cx="5119360" cy="293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 name="Group 20">
            <a:extLst>
              <a:ext uri="{FF2B5EF4-FFF2-40B4-BE49-F238E27FC236}">
                <a16:creationId xmlns:a16="http://schemas.microsoft.com/office/drawing/2014/main" id="{81D3ADEB-4140-6256-BAF6-115CAADA0753}"/>
              </a:ext>
            </a:extLst>
          </p:cNvPr>
          <p:cNvGrpSpPr/>
          <p:nvPr/>
        </p:nvGrpSpPr>
        <p:grpSpPr>
          <a:xfrm>
            <a:off x="8415343" y="1382779"/>
            <a:ext cx="3480724" cy="3033342"/>
            <a:chOff x="8405404" y="1825675"/>
            <a:chExt cx="3480724" cy="3033342"/>
          </a:xfrm>
        </p:grpSpPr>
        <p:grpSp>
          <p:nvGrpSpPr>
            <p:cNvPr id="22" name="Group 21">
              <a:extLst>
                <a:ext uri="{FF2B5EF4-FFF2-40B4-BE49-F238E27FC236}">
                  <a16:creationId xmlns:a16="http://schemas.microsoft.com/office/drawing/2014/main" id="{99A49E8A-CD1A-4CA0-D465-7C8A982F0DCD}"/>
                </a:ext>
              </a:extLst>
            </p:cNvPr>
            <p:cNvGrpSpPr/>
            <p:nvPr/>
          </p:nvGrpSpPr>
          <p:grpSpPr>
            <a:xfrm>
              <a:off x="8405404" y="1825675"/>
              <a:ext cx="3480724" cy="1290070"/>
              <a:chOff x="18815883" y="2962848"/>
              <a:chExt cx="5090699" cy="2466784"/>
            </a:xfrm>
          </p:grpSpPr>
          <p:sp>
            <p:nvSpPr>
              <p:cNvPr id="25" name="Speech Bubble: Rectangle with Corners Rounded 18">
                <a:extLst>
                  <a:ext uri="{FF2B5EF4-FFF2-40B4-BE49-F238E27FC236}">
                    <a16:creationId xmlns:a16="http://schemas.microsoft.com/office/drawing/2014/main" id="{8E7C8B44-A25E-5173-888B-E11ABB01558F}"/>
                  </a:ext>
                </a:extLst>
              </p:cNvPr>
              <p:cNvSpPr/>
              <p:nvPr/>
            </p:nvSpPr>
            <p:spPr bwMode="auto">
              <a:xfrm>
                <a:off x="18815883" y="2962848"/>
                <a:ext cx="5090699" cy="2466784"/>
              </a:xfrm>
              <a:prstGeom prst="wedgeRoundRectCallout">
                <a:avLst>
                  <a:gd name="adj1" fmla="val 24202"/>
                  <a:gd name="adj2" fmla="val 65278"/>
                  <a:gd name="adj3" fmla="val 1666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Open Sans" panose="020B0606030504020204" pitchFamily="34" charset="0"/>
                  <a:cs typeface="Open Sans" panose="020B0606030504020204" pitchFamily="34" charset="0"/>
                </a:endParaRPr>
              </a:p>
            </p:txBody>
          </p:sp>
          <p:sp>
            <p:nvSpPr>
              <p:cNvPr id="26" name="TextBox 12">
                <a:extLst>
                  <a:ext uri="{FF2B5EF4-FFF2-40B4-BE49-F238E27FC236}">
                    <a16:creationId xmlns:a16="http://schemas.microsoft.com/office/drawing/2014/main" id="{FD84D2AB-7AD1-FA09-70EE-8D6FC50C26D2}"/>
                  </a:ext>
                </a:extLst>
              </p:cNvPr>
              <p:cNvSpPr txBox="1"/>
              <p:nvPr/>
            </p:nvSpPr>
            <p:spPr>
              <a:xfrm>
                <a:off x="18985365" y="3395991"/>
                <a:ext cx="4751733"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Open Sans" panose="020B0606030504020204" pitchFamily="34" charset="0"/>
                    <a:ea typeface="Menlo"/>
                    <a:cs typeface="Menlo"/>
                  </a:rPr>
                  <a:t>Yes, your company perks cover underwater activities such as scuba diving lessons </a:t>
                </a:r>
                <a:r>
                  <a:rPr lang="en-US" sz="1800" baseline="30000">
                    <a:latin typeface="Open Sans" panose="020B0606030504020204" pitchFamily="34" charset="0"/>
                    <a:ea typeface="Menlo"/>
                    <a:cs typeface="Menlo"/>
                  </a:rPr>
                  <a:t>1</a:t>
                </a:r>
                <a:endParaRPr lang="en-US" sz="1800" baseline="30000">
                  <a:latin typeface="Open Sans" panose="020B0606030504020204" pitchFamily="34" charset="0"/>
                  <a:cs typeface="Open Sans" panose="020B0606030504020204" pitchFamily="34" charset="0"/>
                </a:endParaRPr>
              </a:p>
            </p:txBody>
          </p:sp>
        </p:grpSp>
        <p:pic>
          <p:nvPicPr>
            <p:cNvPr id="23" name="Graphic 14">
              <a:extLst>
                <a:ext uri="{FF2B5EF4-FFF2-40B4-BE49-F238E27FC236}">
                  <a16:creationId xmlns:a16="http://schemas.microsoft.com/office/drawing/2014/main" id="{9C7D9676-8C8B-E9F0-9325-18E0B9CB75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0747" y="3241075"/>
              <a:ext cx="1537460" cy="1617942"/>
            </a:xfrm>
            <a:prstGeom prst="rect">
              <a:avLst/>
            </a:prstGeom>
          </p:spPr>
        </p:pic>
        <p:sp>
          <p:nvSpPr>
            <p:cNvPr id="24" name="Arrow: Right 17">
              <a:extLst>
                <a:ext uri="{FF2B5EF4-FFF2-40B4-BE49-F238E27FC236}">
                  <a16:creationId xmlns:a16="http://schemas.microsoft.com/office/drawing/2014/main" id="{6B789832-BAEB-04EA-D5CD-2F3987217E09}"/>
                </a:ext>
              </a:extLst>
            </p:cNvPr>
            <p:cNvSpPr/>
            <p:nvPr/>
          </p:nvSpPr>
          <p:spPr bwMode="auto">
            <a:xfrm>
              <a:off x="9096126" y="4392563"/>
              <a:ext cx="830562" cy="3411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Open Sans" panose="020B0606030504020204" pitchFamily="34" charset="0"/>
                <a:cs typeface="Open Sans" panose="020B0606030504020204" pitchFamily="34" charset="0"/>
              </a:endParaRPr>
            </a:p>
          </p:txBody>
        </p:sp>
      </p:grpSp>
      <p:grpSp>
        <p:nvGrpSpPr>
          <p:cNvPr id="30" name="Group 29">
            <a:extLst>
              <a:ext uri="{FF2B5EF4-FFF2-40B4-BE49-F238E27FC236}">
                <a16:creationId xmlns:a16="http://schemas.microsoft.com/office/drawing/2014/main" id="{472BD45C-E79E-F205-740F-B1A456F9C5C1}"/>
              </a:ext>
            </a:extLst>
          </p:cNvPr>
          <p:cNvGrpSpPr/>
          <p:nvPr/>
        </p:nvGrpSpPr>
        <p:grpSpPr>
          <a:xfrm>
            <a:off x="173007" y="1851108"/>
            <a:ext cx="3603650" cy="4058409"/>
            <a:chOff x="163068" y="2294004"/>
            <a:chExt cx="3603650" cy="4058409"/>
          </a:xfrm>
        </p:grpSpPr>
        <p:pic>
          <p:nvPicPr>
            <p:cNvPr id="32" name="Graphic 13">
              <a:extLst>
                <a:ext uri="{FF2B5EF4-FFF2-40B4-BE49-F238E27FC236}">
                  <a16:creationId xmlns:a16="http://schemas.microsoft.com/office/drawing/2014/main" id="{FF01692D-55B1-A42B-5B75-E4ABA8BB12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107" y="3488251"/>
              <a:ext cx="1477321" cy="1530271"/>
            </a:xfrm>
            <a:prstGeom prst="rect">
              <a:avLst/>
            </a:prstGeom>
          </p:spPr>
        </p:pic>
        <p:sp>
          <p:nvSpPr>
            <p:cNvPr id="33" name="Text Placeholder 5">
              <a:extLst>
                <a:ext uri="{FF2B5EF4-FFF2-40B4-BE49-F238E27FC236}">
                  <a16:creationId xmlns:a16="http://schemas.microsoft.com/office/drawing/2014/main" id="{D93B7EE0-7551-0A08-D0C8-70C8A9DE47D0}"/>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Open Sans" panose="020B0606030504020204" pitchFamily="34" charset="0"/>
                  <a:ea typeface="Open Sans" panose="020B0606030504020204" pitchFamily="34" charset="0"/>
                  <a:cs typeface="Open Sans" panose="020B0606030504020204" pitchFamily="34" charset="0"/>
                </a:rPr>
                <a:t>User</a:t>
              </a:r>
              <a:endParaRPr lang="en-US">
                <a:latin typeface="Open Sans" panose="020B0606030504020204" pitchFamily="34" charset="0"/>
                <a:ea typeface="Open Sans" panose="020B0606030504020204" pitchFamily="34" charset="0"/>
                <a:cs typeface="Open Sans" panose="020B0606030504020204" pitchFamily="34" charset="0"/>
              </a:endParaRPr>
            </a:p>
            <a:p>
              <a:pPr marL="0" indent="0" algn="ctr" defTabSz="1865484">
                <a:buNone/>
                <a:defRPr/>
              </a:pPr>
              <a:r>
                <a:rPr lang="en-US" sz="2000">
                  <a:latin typeface="Open Sans" panose="020B0606030504020204" pitchFamily="34" charset="0"/>
                  <a:ea typeface="Open Sans" panose="020B0606030504020204" pitchFamily="34" charset="0"/>
                  <a:cs typeface="Open Sans" panose="020B0606030504020204" pitchFamily="34" charset="0"/>
                </a:rPr>
                <a:t>Question</a:t>
              </a:r>
            </a:p>
          </p:txBody>
        </p:sp>
        <p:grpSp>
          <p:nvGrpSpPr>
            <p:cNvPr id="34" name="Group 33">
              <a:extLst>
                <a:ext uri="{FF2B5EF4-FFF2-40B4-BE49-F238E27FC236}">
                  <a16:creationId xmlns:a16="http://schemas.microsoft.com/office/drawing/2014/main" id="{3FCA1D30-F500-33F5-A7A0-93438F79E8D1}"/>
                </a:ext>
              </a:extLst>
            </p:cNvPr>
            <p:cNvGrpSpPr/>
            <p:nvPr/>
          </p:nvGrpSpPr>
          <p:grpSpPr>
            <a:xfrm>
              <a:off x="305871" y="2294004"/>
              <a:ext cx="3460847" cy="1130384"/>
              <a:chOff x="521530" y="4240114"/>
              <a:chExt cx="5425157" cy="1813708"/>
            </a:xfrm>
          </p:grpSpPr>
          <p:sp>
            <p:nvSpPr>
              <p:cNvPr id="35" name="Speech Bubble: Rectangle with Corners Rounded 7">
                <a:extLst>
                  <a:ext uri="{FF2B5EF4-FFF2-40B4-BE49-F238E27FC236}">
                    <a16:creationId xmlns:a16="http://schemas.microsoft.com/office/drawing/2014/main" id="{46D6D408-5217-4135-9DE3-470429CA32AE}"/>
                  </a:ext>
                </a:extLst>
              </p:cNvPr>
              <p:cNvSpPr/>
              <p:nvPr/>
            </p:nvSpPr>
            <p:spPr bwMode="auto">
              <a:xfrm>
                <a:off x="521530" y="4240114"/>
                <a:ext cx="5425157" cy="1813708"/>
              </a:xfrm>
              <a:prstGeom prst="wedgeRoundRectCallou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 Placeholder 5">
                <a:extLst>
                  <a:ext uri="{FF2B5EF4-FFF2-40B4-BE49-F238E27FC236}">
                    <a16:creationId xmlns:a16="http://schemas.microsoft.com/office/drawing/2014/main" id="{3C828F2B-15D1-AD9E-2A0F-666CA93C2649}"/>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solidFill>
                      <a:srgbClr val="000000"/>
                    </a:solidFill>
                    <a:latin typeface="Open Sans" panose="020B0606030504020204" pitchFamily="34" charset="0"/>
                    <a:ea typeface="Open Sans" panose="020B0606030504020204" pitchFamily="34" charset="0"/>
                    <a:cs typeface="Open Sans" panose="020B0606030504020204" pitchFamily="34" charset="0"/>
                  </a:rPr>
                  <a:t>Do my company perks cover underwater activities?</a:t>
                </a:r>
              </a:p>
            </p:txBody>
          </p:sp>
        </p:grpSp>
      </p:grpSp>
    </p:spTree>
    <p:extLst>
      <p:ext uri="{BB962C8B-B14F-4D97-AF65-F5344CB8AC3E}">
        <p14:creationId xmlns:p14="http://schemas.microsoft.com/office/powerpoint/2010/main" val="950170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0CE-6C5E-75A4-F774-520695311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442E-2A47-DC32-3D54-D046456174E1}"/>
              </a:ext>
            </a:extLst>
          </p:cNvPr>
          <p:cNvSpPr>
            <a:spLocks noGrp="1"/>
          </p:cNvSpPr>
          <p:nvPr>
            <p:ph type="title"/>
          </p:nvPr>
        </p:nvSpPr>
        <p:spPr>
          <a:xfrm>
            <a:off x="575296" y="2125629"/>
            <a:ext cx="5443720" cy="615553"/>
          </a:xfrm>
        </p:spPr>
        <p:txBody>
          <a:bodyPr/>
          <a:lstStyle/>
          <a:p>
            <a:r>
              <a:rPr lang="en-US">
                <a:effectLst>
                  <a:glow rad="63500">
                    <a:schemeClr val="bg1">
                      <a:alpha val="40000"/>
                    </a:schemeClr>
                  </a:glow>
                </a:effectLst>
                <a:latin typeface="Open Sans SemiBold" panose="020B0706030804020204" pitchFamily="34" charset="0"/>
                <a:cs typeface="Open Sans SemiBold" panose="020B0706030804020204" pitchFamily="34" charset="0"/>
              </a:rPr>
              <a:t>RAG components</a:t>
            </a:r>
            <a:endParaRPr lang="en-US">
              <a:latin typeface="Open Sans SemiBold" panose="020B0706030804020204" pitchFamily="34" charset="0"/>
              <a:cs typeface="Open Sans SemiBold" panose="020B0706030804020204" pitchFamily="34" charset="0"/>
            </a:endParaRPr>
          </a:p>
        </p:txBody>
      </p:sp>
      <p:graphicFrame>
        <p:nvGraphicFramePr>
          <p:cNvPr id="3" name="Table 2">
            <a:extLst>
              <a:ext uri="{FF2B5EF4-FFF2-40B4-BE49-F238E27FC236}">
                <a16:creationId xmlns:a16="http://schemas.microsoft.com/office/drawing/2014/main" id="{0C2AEC69-8A1C-132D-DFBA-C64293E439D9}"/>
              </a:ext>
            </a:extLst>
          </p:cNvPr>
          <p:cNvGraphicFramePr>
            <a:graphicFrameLocks noGrp="1"/>
          </p:cNvGraphicFramePr>
          <p:nvPr>
            <p:extLst>
              <p:ext uri="{D42A27DB-BD31-4B8C-83A1-F6EECF244321}">
                <p14:modId xmlns:p14="http://schemas.microsoft.com/office/powerpoint/2010/main" val="1456159593"/>
              </p:ext>
            </p:extLst>
          </p:nvPr>
        </p:nvGraphicFramePr>
        <p:xfrm>
          <a:off x="598184" y="740814"/>
          <a:ext cx="11018520" cy="5376372"/>
        </p:xfrm>
        <a:graphic>
          <a:graphicData uri="http://schemas.openxmlformats.org/drawingml/2006/table">
            <a:tbl>
              <a:tblPr firstRow="1" bandRow="1">
                <a:tableStyleId>{073A0DAA-6AF3-43AB-8588-CEC1D06C72B9}</a:tableStyleId>
              </a:tblPr>
              <a:tblGrid>
                <a:gridCol w="3435120">
                  <a:extLst>
                    <a:ext uri="{9D8B030D-6E8A-4147-A177-3AD203B41FA5}">
                      <a16:colId xmlns:a16="http://schemas.microsoft.com/office/drawing/2014/main" val="461787052"/>
                    </a:ext>
                  </a:extLst>
                </a:gridCol>
                <a:gridCol w="3741440">
                  <a:extLst>
                    <a:ext uri="{9D8B030D-6E8A-4147-A177-3AD203B41FA5}">
                      <a16:colId xmlns:a16="http://schemas.microsoft.com/office/drawing/2014/main" val="2318204061"/>
                    </a:ext>
                  </a:extLst>
                </a:gridCol>
                <a:gridCol w="3841960">
                  <a:extLst>
                    <a:ext uri="{9D8B030D-6E8A-4147-A177-3AD203B41FA5}">
                      <a16:colId xmlns:a16="http://schemas.microsoft.com/office/drawing/2014/main" val="1307950825"/>
                    </a:ext>
                  </a:extLst>
                </a:gridCol>
              </a:tblGrid>
              <a:tr h="336716">
                <a:tc>
                  <a:txBody>
                    <a:bodyPr/>
                    <a:lstStyle/>
                    <a:p>
                      <a:r>
                        <a:rPr lang="en-US">
                          <a:latin typeface="Open Sans" panose="020B0606030504020204" pitchFamily="34" charset="0"/>
                          <a:ea typeface="Open Sans" panose="020B0606030504020204" pitchFamily="34" charset="0"/>
                          <a:cs typeface="Open Sans" panose="020B0606030504020204" pitchFamily="34" charset="0"/>
                        </a:rPr>
                        <a:t>Component</a:t>
                      </a:r>
                    </a:p>
                  </a:txBody>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Examples</a:t>
                      </a:r>
                    </a:p>
                  </a:txBody>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Observability</a:t>
                      </a:r>
                    </a:p>
                  </a:txBody>
                  <a:tcPr/>
                </a:tc>
                <a:extLst>
                  <a:ext uri="{0D108BD9-81ED-4DB2-BD59-A6C34878D82A}">
                    <a16:rowId xmlns:a16="http://schemas.microsoft.com/office/drawing/2014/main" val="75146174"/>
                  </a:ext>
                </a:extLst>
              </a:tr>
              <a:tr h="10943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Open Sans" panose="020B0606030504020204" pitchFamily="34" charset="0"/>
                          <a:ea typeface="Open Sans" panose="020B0606030504020204" pitchFamily="34" charset="0"/>
                          <a:cs typeface="Open Sans" panose="020B0606030504020204" pitchFamily="34" charset="0"/>
                        </a:rPr>
                        <a:t>Frontend: </a:t>
                      </a:r>
                      <a:r>
                        <a:rPr lang="en-US" b="0">
                          <a:latin typeface="Open Sans" panose="020B0606030504020204" pitchFamily="34" charset="0"/>
                          <a:ea typeface="Open Sans" panose="020B0606030504020204" pitchFamily="34" charset="0"/>
                          <a:cs typeface="Open Sans" panose="020B0606030504020204" pitchFamily="34" charset="0"/>
                        </a:rPr>
                        <a:t>The Web, Mobile or API interface for your application</a:t>
                      </a:r>
                      <a:endParaRPr lang="en-US" b="1">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err="1">
                          <a:latin typeface="Open Sans" panose="020B0606030504020204" pitchFamily="34" charset="0"/>
                          <a:ea typeface="Open Sans" panose="020B0606030504020204" pitchFamily="34" charset="0"/>
                          <a:cs typeface="Open Sans" panose="020B0606030504020204" pitchFamily="34" charset="0"/>
                        </a:rPr>
                        <a:t>Blazor</a:t>
                      </a:r>
                      <a:r>
                        <a:rPr lang="en-US">
                          <a:latin typeface="Open Sans" panose="020B0606030504020204" pitchFamily="34" charset="0"/>
                          <a:ea typeface="Open Sans" panose="020B0606030504020204" pitchFamily="34" charset="0"/>
                          <a:cs typeface="Open Sans" panose="020B0606030504020204" pitchFamily="34" charset="0"/>
                        </a:rPr>
                        <a:t> (.NET)</a:t>
                      </a:r>
                    </a:p>
                    <a:p>
                      <a:r>
                        <a:rPr lang="en-US">
                          <a:latin typeface="Open Sans" panose="020B0606030504020204" pitchFamily="34" charset="0"/>
                          <a:ea typeface="Open Sans" panose="020B0606030504020204" pitchFamily="34" charset="0"/>
                          <a:cs typeface="Open Sans" panose="020B0606030504020204" pitchFamily="34" charset="0"/>
                        </a:rPr>
                        <a:t>Flask, </a:t>
                      </a:r>
                      <a:r>
                        <a:rPr lang="en-US" err="1">
                          <a:latin typeface="Open Sans" panose="020B0606030504020204" pitchFamily="34" charset="0"/>
                          <a:ea typeface="Open Sans" panose="020B0606030504020204" pitchFamily="34" charset="0"/>
                          <a:cs typeface="Open Sans" panose="020B0606030504020204" pitchFamily="34" charset="0"/>
                        </a:rPr>
                        <a:t>FastAPI</a:t>
                      </a:r>
                      <a:r>
                        <a:rPr lang="en-US">
                          <a:latin typeface="Open Sans" panose="020B0606030504020204" pitchFamily="34" charset="0"/>
                          <a:ea typeface="Open Sans" panose="020B0606030504020204" pitchFamily="34" charset="0"/>
                          <a:cs typeface="Open Sans" panose="020B0606030504020204" pitchFamily="34" charset="0"/>
                        </a:rPr>
                        <a:t> (Python)</a:t>
                      </a:r>
                    </a:p>
                    <a:p>
                      <a:r>
                        <a:rPr lang="en-US">
                          <a:latin typeface="Open Sans" panose="020B0606030504020204" pitchFamily="34" charset="0"/>
                          <a:ea typeface="Open Sans" panose="020B0606030504020204" pitchFamily="34" charset="0"/>
                          <a:cs typeface="Open Sans" panose="020B0606030504020204" pitchFamily="34" charset="0"/>
                        </a:rPr>
                        <a:t>React, </a:t>
                      </a:r>
                      <a:r>
                        <a:rPr lang="en-US" err="1">
                          <a:latin typeface="Open Sans" panose="020B0606030504020204" pitchFamily="34" charset="0"/>
                          <a:ea typeface="Open Sans" panose="020B0606030504020204" pitchFamily="34" charset="0"/>
                          <a:cs typeface="Open Sans" panose="020B0606030504020204" pitchFamily="34" charset="0"/>
                        </a:rPr>
                        <a:t>Vue.JS</a:t>
                      </a:r>
                      <a:r>
                        <a:rPr lang="en-US">
                          <a:latin typeface="Open Sans" panose="020B0606030504020204" pitchFamily="34" charset="0"/>
                          <a:ea typeface="Open Sans" panose="020B0606030504020204" pitchFamily="34" charset="0"/>
                          <a:cs typeface="Open Sans" panose="020B0606030504020204" pitchFamily="34" charset="0"/>
                        </a:rPr>
                        <a:t> (JavaScript)</a:t>
                      </a:r>
                    </a:p>
                  </a:txBody>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Capture a user request as a span using a tracing instrumentation library. All major frameworks supported. </a:t>
                      </a:r>
                    </a:p>
                  </a:txBody>
                  <a:tcPr/>
                </a:tc>
                <a:extLst>
                  <a:ext uri="{0D108BD9-81ED-4DB2-BD59-A6C34878D82A}">
                    <a16:rowId xmlns:a16="http://schemas.microsoft.com/office/drawing/2014/main" val="3366032738"/>
                  </a:ext>
                </a:extLst>
              </a:tr>
              <a:tr h="8958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Open Sans" panose="020B0606030504020204" pitchFamily="34" charset="0"/>
                          <a:ea typeface="Open Sans" panose="020B0606030504020204" pitchFamily="34" charset="0"/>
                          <a:cs typeface="Open Sans" panose="020B0606030504020204" pitchFamily="34" charset="0"/>
                        </a:rPr>
                        <a:t>Retriever</a:t>
                      </a:r>
                      <a:r>
                        <a:rPr lang="en-US">
                          <a:latin typeface="Open Sans" panose="020B0606030504020204" pitchFamily="34" charset="0"/>
                          <a:ea typeface="Open Sans" panose="020B0606030504020204" pitchFamily="34" charset="0"/>
                          <a:cs typeface="Open Sans" panose="020B0606030504020204" pitchFamily="34" charset="0"/>
                        </a:rPr>
                        <a:t>: A knowledge base that can efficiently retrieve sources that match a user query</a:t>
                      </a:r>
                    </a:p>
                  </a:txBody>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Azure AI Search, Azure </a:t>
                      </a:r>
                      <a:r>
                        <a:rPr lang="en-US" err="1">
                          <a:latin typeface="Open Sans" panose="020B0606030504020204" pitchFamily="34" charset="0"/>
                          <a:ea typeface="Open Sans" panose="020B0606030504020204" pitchFamily="34" charset="0"/>
                          <a:cs typeface="Open Sans" panose="020B0606030504020204" pitchFamily="34" charset="0"/>
                        </a:rPr>
                        <a:t>CosmosDB</a:t>
                      </a:r>
                      <a:r>
                        <a:rPr lang="en-US">
                          <a:latin typeface="Open Sans" panose="020B0606030504020204" pitchFamily="34" charset="0"/>
                          <a:ea typeface="Open Sans" panose="020B0606030504020204" pitchFamily="34" charset="0"/>
                          <a:cs typeface="Open Sans" panose="020B0606030504020204" pitchFamily="34" charset="0"/>
                        </a:rPr>
                        <a:t>,</a:t>
                      </a:r>
                    </a:p>
                    <a:p>
                      <a:r>
                        <a:rPr lang="en-US">
                          <a:latin typeface="Open Sans" panose="020B0606030504020204" pitchFamily="34" charset="0"/>
                          <a:ea typeface="Open Sans" panose="020B0606030504020204" pitchFamily="34" charset="0"/>
                          <a:cs typeface="Open Sans" panose="020B0606030504020204" pitchFamily="34" charset="0"/>
                        </a:rPr>
                        <a:t>PostgreSQL, </a:t>
                      </a:r>
                      <a:r>
                        <a:rPr lang="en-US" err="1">
                          <a:latin typeface="Open Sans" panose="020B0606030504020204" pitchFamily="34" charset="0"/>
                          <a:ea typeface="Open Sans" panose="020B0606030504020204" pitchFamily="34" charset="0"/>
                          <a:cs typeface="Open Sans" panose="020B0606030504020204" pitchFamily="34" charset="0"/>
                        </a:rPr>
                        <a:t>Qdrant</a:t>
                      </a:r>
                      <a:r>
                        <a:rPr lang="en-US">
                          <a:latin typeface="Open Sans" panose="020B0606030504020204" pitchFamily="34" charset="0"/>
                          <a:ea typeface="Open Sans" panose="020B0606030504020204" pitchFamily="34" charset="0"/>
                          <a:cs typeface="Open Sans" panose="020B0606030504020204" pitchFamily="34" charset="0"/>
                        </a:rPr>
                        <a:t>, Pinecone</a:t>
                      </a:r>
                    </a:p>
                  </a:txBody>
                  <a:tcPr/>
                </a:tc>
                <a:tc rowSpan="2">
                  <a:txBody>
                    <a:bodyPr/>
                    <a:lstStyle/>
                    <a:p>
                      <a:r>
                        <a:rPr lang="en-US">
                          <a:latin typeface="Open Sans" panose="020B0606030504020204" pitchFamily="34" charset="0"/>
                          <a:ea typeface="Open Sans" panose="020B0606030504020204" pitchFamily="34" charset="0"/>
                          <a:cs typeface="Open Sans" panose="020B0606030504020204" pitchFamily="34" charset="0"/>
                        </a:rPr>
                        <a:t>Create traces for API calls</a:t>
                      </a:r>
                    </a:p>
                    <a:p>
                      <a:r>
                        <a:rPr lang="en-US">
                          <a:latin typeface="Open Sans" panose="020B0606030504020204" pitchFamily="34" charset="0"/>
                          <a:ea typeface="Open Sans" panose="020B0606030504020204" pitchFamily="34" charset="0"/>
                          <a:cs typeface="Open Sans" panose="020B0606030504020204" pitchFamily="34" charset="0"/>
                        </a:rPr>
                        <a:t>Capture API parameters as span attributes</a:t>
                      </a:r>
                    </a:p>
                    <a:p>
                      <a:r>
                        <a:rPr lang="en-US">
                          <a:latin typeface="Open Sans" panose="020B0606030504020204" pitchFamily="34" charset="0"/>
                          <a:ea typeface="Open Sans" panose="020B0606030504020204" pitchFamily="34" charset="0"/>
                          <a:cs typeface="Open Sans" panose="020B0606030504020204" pitchFamily="34" charset="0"/>
                        </a:rPr>
                        <a:t>Add metrics using custom code</a:t>
                      </a:r>
                    </a:p>
                  </a:txBody>
                  <a:tcPr/>
                </a:tc>
                <a:extLst>
                  <a:ext uri="{0D108BD9-81ED-4DB2-BD59-A6C34878D82A}">
                    <a16:rowId xmlns:a16="http://schemas.microsoft.com/office/drawing/2014/main" val="1236162622"/>
                  </a:ext>
                </a:extLst>
              </a:tr>
              <a:tr h="1346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Open Sans" panose="020B0606030504020204" pitchFamily="34" charset="0"/>
                          <a:ea typeface="Open Sans" panose="020B0606030504020204" pitchFamily="34" charset="0"/>
                          <a:cs typeface="Open Sans" panose="020B0606030504020204" pitchFamily="34" charset="0"/>
                        </a:rPr>
                        <a:t>LLM</a:t>
                      </a:r>
                      <a:r>
                        <a:rPr lang="en-US">
                          <a:latin typeface="Open Sans" panose="020B0606030504020204" pitchFamily="34" charset="0"/>
                          <a:ea typeface="Open Sans" panose="020B0606030504020204" pitchFamily="34" charset="0"/>
                          <a:cs typeface="Open Sans" panose="020B0606030504020204" pitchFamily="34" charset="0"/>
                        </a:rPr>
                        <a:t>: A model that can answer questions based on the query based on the provided sources, and can include citations</a:t>
                      </a:r>
                    </a:p>
                    <a:p>
                      <a:endParaRPr lang="en-US">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GPT 3.5, GPT 4, Llama2</a:t>
                      </a:r>
                    </a:p>
                  </a:txBody>
                  <a:tcPr/>
                </a:tc>
                <a:tc vMerge="1">
                  <a:txBody>
                    <a:bodyPr/>
                    <a:lstStyle/>
                    <a:p>
                      <a:endParaRPr/>
                    </a:p>
                  </a:txBody>
                  <a:tcPr/>
                </a:tc>
                <a:extLst>
                  <a:ext uri="{0D108BD9-81ED-4DB2-BD59-A6C34878D82A}">
                    <a16:rowId xmlns:a16="http://schemas.microsoft.com/office/drawing/2014/main" val="968267010"/>
                  </a:ext>
                </a:extLst>
              </a:tr>
              <a:tr h="8958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Open Sans" panose="020B0606030504020204" pitchFamily="34" charset="0"/>
                          <a:ea typeface="Open Sans" panose="020B0606030504020204" pitchFamily="34" charset="0"/>
                          <a:cs typeface="Open Sans" panose="020B0606030504020204" pitchFamily="34" charset="0"/>
                        </a:rPr>
                        <a:t>Glue</a:t>
                      </a:r>
                      <a:r>
                        <a:rPr lang="en-US">
                          <a:latin typeface="Open Sans" panose="020B0606030504020204" pitchFamily="34" charset="0"/>
                          <a:ea typeface="Open Sans" panose="020B0606030504020204" pitchFamily="34" charset="0"/>
                          <a:cs typeface="Open Sans" panose="020B0606030504020204" pitchFamily="34" charset="0"/>
                        </a:rPr>
                        <a:t>: A way to chain the retriever to the LLM (optional)</a:t>
                      </a:r>
                    </a:p>
                  </a:txBody>
                  <a:tcPr/>
                </a:tc>
                <a:tc>
                  <a:txBody>
                    <a:bodyPr/>
                    <a:lstStyle/>
                    <a:p>
                      <a:r>
                        <a:rPr lang="en-US" err="1">
                          <a:latin typeface="Open Sans" panose="020B0606030504020204" pitchFamily="34" charset="0"/>
                          <a:ea typeface="Open Sans" panose="020B0606030504020204" pitchFamily="34" charset="0"/>
                          <a:cs typeface="Open Sans" panose="020B0606030504020204" pitchFamily="34" charset="0"/>
                        </a:rPr>
                        <a:t>Langchain</a:t>
                      </a:r>
                      <a:r>
                        <a:rPr lang="en-US">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Llamaindex</a:t>
                      </a:r>
                      <a:r>
                        <a:rPr lang="en-US">
                          <a:latin typeface="Open Sans" panose="020B0606030504020204" pitchFamily="34" charset="0"/>
                          <a:ea typeface="Open Sans" panose="020B0606030504020204" pitchFamily="34" charset="0"/>
                          <a:cs typeface="Open Sans" panose="020B0606030504020204" pitchFamily="34" charset="0"/>
                        </a:rPr>
                        <a:t>, Semantic Kernel</a:t>
                      </a:r>
                    </a:p>
                  </a:txBody>
                  <a:tcPr/>
                </a:tc>
                <a:tc>
                  <a:txBody>
                    <a:bodyPr/>
                    <a:lstStyle/>
                    <a:p>
                      <a:r>
                        <a:rPr lang="en-US">
                          <a:latin typeface="Open Sans" panose="020B0606030504020204" pitchFamily="34" charset="0"/>
                          <a:ea typeface="Open Sans" panose="020B0606030504020204" pitchFamily="34" charset="0"/>
                          <a:cs typeface="Open Sans" panose="020B0606030504020204" pitchFamily="34" charset="0"/>
                        </a:rPr>
                        <a:t>Chains and flows are emitted as traces</a:t>
                      </a:r>
                    </a:p>
                  </a:txBody>
                  <a:tcPr/>
                </a:tc>
                <a:extLst>
                  <a:ext uri="{0D108BD9-81ED-4DB2-BD59-A6C34878D82A}">
                    <a16:rowId xmlns:a16="http://schemas.microsoft.com/office/drawing/2014/main" val="1627411657"/>
                  </a:ext>
                </a:extLst>
              </a:tr>
            </a:tbl>
          </a:graphicData>
        </a:graphic>
      </p:graphicFrame>
    </p:spTree>
    <p:extLst>
      <p:ext uri="{BB962C8B-B14F-4D97-AF65-F5344CB8AC3E}">
        <p14:creationId xmlns:p14="http://schemas.microsoft.com/office/powerpoint/2010/main" val="6251242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D8E5-46E6-A24A-1091-6C50B29BFA19}"/>
              </a:ext>
            </a:extLst>
          </p:cNvPr>
          <p:cNvSpPr>
            <a:spLocks noGrp="1"/>
          </p:cNvSpPr>
          <p:nvPr>
            <p:ph type="title"/>
          </p:nvPr>
        </p:nvSpPr>
        <p:spPr/>
        <p:txBody>
          <a:bodyPr/>
          <a:lstStyle/>
          <a:p>
            <a:r>
              <a:rPr lang="en-AU"/>
              <a:t>Example: OpenTelemetry with AI Applications</a:t>
            </a:r>
          </a:p>
        </p:txBody>
      </p:sp>
      <p:sp>
        <p:nvSpPr>
          <p:cNvPr id="4" name="TextBox 3">
            <a:extLst>
              <a:ext uri="{FF2B5EF4-FFF2-40B4-BE49-F238E27FC236}">
                <a16:creationId xmlns:a16="http://schemas.microsoft.com/office/drawing/2014/main" id="{F21411E9-5A33-F66E-6BC8-89EC32AFD2A5}"/>
              </a:ext>
            </a:extLst>
          </p:cNvPr>
          <p:cNvSpPr txBox="1"/>
          <p:nvPr/>
        </p:nvSpPr>
        <p:spPr>
          <a:xfrm>
            <a:off x="585218" y="2142839"/>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Traces</a:t>
            </a:r>
          </a:p>
        </p:txBody>
      </p:sp>
      <p:sp>
        <p:nvSpPr>
          <p:cNvPr id="5" name="TextBox 4">
            <a:extLst>
              <a:ext uri="{FF2B5EF4-FFF2-40B4-BE49-F238E27FC236}">
                <a16:creationId xmlns:a16="http://schemas.microsoft.com/office/drawing/2014/main" id="{8D7DDCAC-291A-0C42-8FDB-B6A41C5B53A4}"/>
              </a:ext>
            </a:extLst>
          </p:cNvPr>
          <p:cNvSpPr txBox="1"/>
          <p:nvPr/>
        </p:nvSpPr>
        <p:spPr>
          <a:xfrm>
            <a:off x="4463796" y="2142839"/>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Metrics</a:t>
            </a:r>
          </a:p>
        </p:txBody>
      </p:sp>
      <p:sp>
        <p:nvSpPr>
          <p:cNvPr id="6" name="TextBox 5">
            <a:extLst>
              <a:ext uri="{FF2B5EF4-FFF2-40B4-BE49-F238E27FC236}">
                <a16:creationId xmlns:a16="http://schemas.microsoft.com/office/drawing/2014/main" id="{3D077DB7-680C-EA02-A8E7-AA5DFD2D4B04}"/>
              </a:ext>
            </a:extLst>
          </p:cNvPr>
          <p:cNvSpPr txBox="1"/>
          <p:nvPr/>
        </p:nvSpPr>
        <p:spPr>
          <a:xfrm>
            <a:off x="8342375" y="2142839"/>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Logs</a:t>
            </a:r>
          </a:p>
        </p:txBody>
      </p:sp>
      <p:sp>
        <p:nvSpPr>
          <p:cNvPr id="7" name="TextBox 6">
            <a:extLst>
              <a:ext uri="{FF2B5EF4-FFF2-40B4-BE49-F238E27FC236}">
                <a16:creationId xmlns:a16="http://schemas.microsoft.com/office/drawing/2014/main" id="{852DCC02-6394-D7AB-6D90-92BC4566ED67}"/>
              </a:ext>
            </a:extLst>
          </p:cNvPr>
          <p:cNvSpPr txBox="1"/>
          <p:nvPr/>
        </p:nvSpPr>
        <p:spPr>
          <a:xfrm>
            <a:off x="4525155" y="2715555"/>
            <a:ext cx="3141690" cy="1797415"/>
          </a:xfrm>
          <a:prstGeom prst="rect">
            <a:avLst/>
          </a:prstGeom>
          <a:noFill/>
        </p:spPr>
        <p:txBody>
          <a:bodyPr wrap="square" lIns="0" tIns="0" rIns="0" bIns="0" rtlCol="0">
            <a:spAutoFit/>
          </a:bodyPr>
          <a:lstStyle/>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Tokens used</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Tokens remaining</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Tokens used per query</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Response times</a:t>
            </a:r>
          </a:p>
        </p:txBody>
      </p:sp>
      <p:sp>
        <p:nvSpPr>
          <p:cNvPr id="8" name="TextBox 7">
            <a:extLst>
              <a:ext uri="{FF2B5EF4-FFF2-40B4-BE49-F238E27FC236}">
                <a16:creationId xmlns:a16="http://schemas.microsoft.com/office/drawing/2014/main" id="{ED94C4EA-BC17-A8E3-B2F8-C469BE7314C2}"/>
              </a:ext>
            </a:extLst>
          </p:cNvPr>
          <p:cNvSpPr txBox="1"/>
          <p:nvPr/>
        </p:nvSpPr>
        <p:spPr>
          <a:xfrm>
            <a:off x="585218" y="2715555"/>
            <a:ext cx="3264408" cy="2259080"/>
          </a:xfrm>
          <a:prstGeom prst="rect">
            <a:avLst/>
          </a:prstGeom>
          <a:noFill/>
        </p:spPr>
        <p:txBody>
          <a:bodyPr wrap="square" lIns="0" tIns="0" rIns="0" bIns="0" rtlCol="0">
            <a:spAutoFit/>
          </a:bodyPr>
          <a:lstStyle/>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Retrieval calls</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API calls</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Document and Search lookup calls</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Authentication calls</a:t>
            </a:r>
          </a:p>
        </p:txBody>
      </p:sp>
      <p:sp>
        <p:nvSpPr>
          <p:cNvPr id="9" name="TextBox 8">
            <a:extLst>
              <a:ext uri="{FF2B5EF4-FFF2-40B4-BE49-F238E27FC236}">
                <a16:creationId xmlns:a16="http://schemas.microsoft.com/office/drawing/2014/main" id="{647D4ABA-523F-9346-BF12-4D436F7438F9}"/>
              </a:ext>
            </a:extLst>
          </p:cNvPr>
          <p:cNvSpPr txBox="1"/>
          <p:nvPr/>
        </p:nvSpPr>
        <p:spPr>
          <a:xfrm>
            <a:off x="8465092" y="2715555"/>
            <a:ext cx="3141690" cy="1335750"/>
          </a:xfrm>
          <a:prstGeom prst="rect">
            <a:avLst/>
          </a:prstGeom>
          <a:noFill/>
        </p:spPr>
        <p:txBody>
          <a:bodyPr wrap="square" lIns="0" tIns="0" rIns="0" bIns="0" rtlCol="0">
            <a:spAutoFit/>
          </a:bodyPr>
          <a:lstStyle/>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User query</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Safety violations</a:t>
            </a:r>
          </a:p>
          <a:p>
            <a:pPr marL="342900" indent="-342900" algn="l">
              <a:lnSpc>
                <a:spcPct val="150000"/>
              </a:lnSpc>
              <a:buFont typeface="Arial" panose="020B0604020202020204" pitchFamily="34" charset="0"/>
              <a:buChar char="•"/>
            </a:pPr>
            <a:r>
              <a:rPr lang="en-AU" sz="2000">
                <a:latin typeface="Open Sans" panose="020B0606030504020204" pitchFamily="34" charset="0"/>
                <a:ea typeface="Open Sans" panose="020B0606030504020204" pitchFamily="34" charset="0"/>
                <a:cs typeface="Open Sans" panose="020B0606030504020204" pitchFamily="34" charset="0"/>
              </a:rPr>
              <a:t>Response from LLM</a:t>
            </a:r>
          </a:p>
        </p:txBody>
      </p:sp>
      <p:sp>
        <p:nvSpPr>
          <p:cNvPr id="3" name="TextBox 2">
            <a:extLst>
              <a:ext uri="{FF2B5EF4-FFF2-40B4-BE49-F238E27FC236}">
                <a16:creationId xmlns:a16="http://schemas.microsoft.com/office/drawing/2014/main" id="{EF37ACC9-DF02-8530-0447-B48964C1137D}"/>
              </a:ext>
            </a:extLst>
          </p:cNvPr>
          <p:cNvSpPr txBox="1"/>
          <p:nvPr/>
        </p:nvSpPr>
        <p:spPr>
          <a:xfrm>
            <a:off x="9023435" y="5255966"/>
            <a:ext cx="2175429" cy="615553"/>
          </a:xfrm>
          <a:prstGeom prst="rect">
            <a:avLst/>
          </a:prstGeom>
          <a:noFill/>
        </p:spPr>
        <p:txBody>
          <a:bodyPr wrap="square" lIns="0" tIns="0" rIns="0" bIns="0" rtlCol="0">
            <a:spAutoFit/>
          </a:bodyPr>
          <a:lstStyle/>
          <a:p>
            <a:pPr algn="l"/>
            <a:r>
              <a:rPr lang="en-AU" sz="2000">
                <a:latin typeface="Open Sans" panose="020B0606030504020204" pitchFamily="34" charset="0"/>
                <a:ea typeface="Open Sans" panose="020B0606030504020204" pitchFamily="34" charset="0"/>
                <a:cs typeface="Open Sans" panose="020B0606030504020204" pitchFamily="34" charset="0"/>
              </a:rPr>
              <a:t>Add trace ID to log entries</a:t>
            </a:r>
          </a:p>
        </p:txBody>
      </p:sp>
      <p:sp>
        <p:nvSpPr>
          <p:cNvPr id="12" name="TextBox 11">
            <a:extLst>
              <a:ext uri="{FF2B5EF4-FFF2-40B4-BE49-F238E27FC236}">
                <a16:creationId xmlns:a16="http://schemas.microsoft.com/office/drawing/2014/main" id="{149CB7A2-4837-C89B-8202-1678F2A1E88A}"/>
              </a:ext>
            </a:extLst>
          </p:cNvPr>
          <p:cNvSpPr txBox="1"/>
          <p:nvPr/>
        </p:nvSpPr>
        <p:spPr>
          <a:xfrm>
            <a:off x="5004732" y="5376018"/>
            <a:ext cx="3359316" cy="307777"/>
          </a:xfrm>
          <a:prstGeom prst="rect">
            <a:avLst/>
          </a:prstGeom>
          <a:noFill/>
        </p:spPr>
        <p:txBody>
          <a:bodyPr wrap="square" lIns="0" tIns="0" rIns="0" bIns="0" rtlCol="0">
            <a:spAutoFit/>
          </a:bodyPr>
          <a:lstStyle/>
          <a:p>
            <a:pPr algn="l"/>
            <a:r>
              <a:rPr lang="en-AU" sz="2000">
                <a:latin typeface="Open Sans" panose="020B0606030504020204" pitchFamily="34" charset="0"/>
                <a:ea typeface="Open Sans" panose="020B0606030504020204" pitchFamily="34" charset="0"/>
                <a:cs typeface="Open Sans" panose="020B0606030504020204" pitchFamily="34" charset="0"/>
              </a:rPr>
              <a:t>Track token usage</a:t>
            </a:r>
          </a:p>
        </p:txBody>
      </p:sp>
      <p:sp>
        <p:nvSpPr>
          <p:cNvPr id="14" name="TextBox 13">
            <a:extLst>
              <a:ext uri="{FF2B5EF4-FFF2-40B4-BE49-F238E27FC236}">
                <a16:creationId xmlns:a16="http://schemas.microsoft.com/office/drawing/2014/main" id="{315D6A1E-CAC3-8F99-AF49-72107BCF2675}"/>
              </a:ext>
            </a:extLst>
          </p:cNvPr>
          <p:cNvSpPr txBox="1"/>
          <p:nvPr/>
        </p:nvSpPr>
        <p:spPr>
          <a:xfrm>
            <a:off x="1047889" y="5255968"/>
            <a:ext cx="3008216" cy="615553"/>
          </a:xfrm>
          <a:prstGeom prst="rect">
            <a:avLst/>
          </a:prstGeom>
          <a:noFill/>
        </p:spPr>
        <p:txBody>
          <a:bodyPr wrap="square" lIns="0" tIns="0" rIns="0" bIns="0" rtlCol="0">
            <a:spAutoFit/>
          </a:bodyPr>
          <a:lstStyle/>
          <a:p>
            <a:pPr algn="l"/>
            <a:r>
              <a:rPr lang="en-AU" sz="2000">
                <a:latin typeface="Open Sans" panose="020B0606030504020204" pitchFamily="34" charset="0"/>
                <a:ea typeface="Open Sans" panose="020B0606030504020204" pitchFamily="34" charset="0"/>
                <a:cs typeface="Open Sans" panose="020B0606030504020204" pitchFamily="34" charset="0"/>
              </a:rPr>
              <a:t>Capture AI-specific attributes</a:t>
            </a:r>
          </a:p>
        </p:txBody>
      </p:sp>
      <p:sp>
        <p:nvSpPr>
          <p:cNvPr id="17" name="Graphic 107" descr="Equal Circle&#10;Keyword: fluent-icon;&#10;Metaphor: math, formula, export;&#10;&#10;Used in math completion scenarios.">
            <a:extLst>
              <a:ext uri="{FF2B5EF4-FFF2-40B4-BE49-F238E27FC236}">
                <a16:creationId xmlns:a16="http://schemas.microsoft.com/office/drawing/2014/main" id="{C5F2610B-5580-F561-4FC2-2FD35D458847}"/>
              </a:ext>
            </a:extLst>
          </p:cNvPr>
          <p:cNvSpPr/>
          <p:nvPr/>
        </p:nvSpPr>
        <p:spPr>
          <a:xfrm>
            <a:off x="4327850" y="5255968"/>
            <a:ext cx="547879" cy="547879"/>
          </a:xfrm>
          <a:custGeom>
            <a:avLst/>
            <a:gdLst>
              <a:gd name="connsiteX0" fmla="*/ 390578 w 547879"/>
              <a:gd name="connsiteY0" fmla="*/ 232849 h 547879"/>
              <a:gd name="connsiteX1" fmla="*/ 411123 w 547879"/>
              <a:gd name="connsiteY1" fmla="*/ 212303 h 547879"/>
              <a:gd name="connsiteX2" fmla="*/ 390578 w 547879"/>
              <a:gd name="connsiteY2" fmla="*/ 191758 h 547879"/>
              <a:gd name="connsiteX3" fmla="*/ 158076 w 547879"/>
              <a:gd name="connsiteY3" fmla="*/ 191758 h 547879"/>
              <a:gd name="connsiteX4" fmla="*/ 137531 w 547879"/>
              <a:gd name="connsiteY4" fmla="*/ 212303 h 547879"/>
              <a:gd name="connsiteX5" fmla="*/ 158076 w 547879"/>
              <a:gd name="connsiteY5" fmla="*/ 232849 h 547879"/>
              <a:gd name="connsiteX6" fmla="*/ 390578 w 547879"/>
              <a:gd name="connsiteY6" fmla="*/ 232849 h 547879"/>
              <a:gd name="connsiteX7" fmla="*/ 390578 w 547879"/>
              <a:gd name="connsiteY7" fmla="*/ 356121 h 547879"/>
              <a:gd name="connsiteX8" fmla="*/ 411123 w 547879"/>
              <a:gd name="connsiteY8" fmla="*/ 335576 h 547879"/>
              <a:gd name="connsiteX9" fmla="*/ 390578 w 547879"/>
              <a:gd name="connsiteY9" fmla="*/ 315031 h 547879"/>
              <a:gd name="connsiteX10" fmla="*/ 158076 w 547879"/>
              <a:gd name="connsiteY10" fmla="*/ 315031 h 547879"/>
              <a:gd name="connsiteX11" fmla="*/ 137531 w 547879"/>
              <a:gd name="connsiteY11" fmla="*/ 335576 h 547879"/>
              <a:gd name="connsiteX12" fmla="*/ 158076 w 547879"/>
              <a:gd name="connsiteY12" fmla="*/ 356121 h 547879"/>
              <a:gd name="connsiteX13" fmla="*/ 390578 w 547879"/>
              <a:gd name="connsiteY13" fmla="*/ 356121 h 547879"/>
              <a:gd name="connsiteX14" fmla="*/ 547879 w 547879"/>
              <a:gd name="connsiteY14" fmla="*/ 273940 h 547879"/>
              <a:gd name="connsiteX15" fmla="*/ 273940 w 547879"/>
              <a:gd name="connsiteY15" fmla="*/ 0 h 547879"/>
              <a:gd name="connsiteX16" fmla="*/ 0 w 547879"/>
              <a:gd name="connsiteY16" fmla="*/ 273940 h 547879"/>
              <a:gd name="connsiteX17" fmla="*/ 273940 w 547879"/>
              <a:gd name="connsiteY17" fmla="*/ 547879 h 547879"/>
              <a:gd name="connsiteX18" fmla="*/ 547879 w 547879"/>
              <a:gd name="connsiteY18" fmla="*/ 273940 h 547879"/>
              <a:gd name="connsiteX19" fmla="*/ 273940 w 547879"/>
              <a:gd name="connsiteY19" fmla="*/ 41091 h 547879"/>
              <a:gd name="connsiteX20" fmla="*/ 506788 w 547879"/>
              <a:gd name="connsiteY20" fmla="*/ 273940 h 547879"/>
              <a:gd name="connsiteX21" fmla="*/ 273940 w 547879"/>
              <a:gd name="connsiteY21" fmla="*/ 506788 h 547879"/>
              <a:gd name="connsiteX22" fmla="*/ 41091 w 547879"/>
              <a:gd name="connsiteY22" fmla="*/ 273940 h 547879"/>
              <a:gd name="connsiteX23" fmla="*/ 273940 w 547879"/>
              <a:gd name="connsiteY23" fmla="*/ 41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390578" y="232849"/>
                </a:moveTo>
                <a:cubicBezTo>
                  <a:pt x="401924" y="232849"/>
                  <a:pt x="411123" y="223650"/>
                  <a:pt x="411123" y="212303"/>
                </a:cubicBezTo>
                <a:cubicBezTo>
                  <a:pt x="411123" y="200956"/>
                  <a:pt x="401924" y="191758"/>
                  <a:pt x="390578" y="191758"/>
                </a:cubicBezTo>
                <a:lnTo>
                  <a:pt x="158076" y="191758"/>
                </a:lnTo>
                <a:cubicBezTo>
                  <a:pt x="146729" y="191758"/>
                  <a:pt x="137531" y="200956"/>
                  <a:pt x="137531" y="212303"/>
                </a:cubicBezTo>
                <a:cubicBezTo>
                  <a:pt x="137531" y="223650"/>
                  <a:pt x="146729" y="232849"/>
                  <a:pt x="158076" y="232849"/>
                </a:cubicBezTo>
                <a:lnTo>
                  <a:pt x="390578" y="232849"/>
                </a:lnTo>
                <a:close/>
                <a:moveTo>
                  <a:pt x="390578" y="356121"/>
                </a:moveTo>
                <a:cubicBezTo>
                  <a:pt x="401924" y="356121"/>
                  <a:pt x="411123" y="346923"/>
                  <a:pt x="411123" y="335576"/>
                </a:cubicBezTo>
                <a:cubicBezTo>
                  <a:pt x="411123" y="324229"/>
                  <a:pt x="401924" y="315031"/>
                  <a:pt x="390578" y="315031"/>
                </a:cubicBezTo>
                <a:lnTo>
                  <a:pt x="158076" y="315031"/>
                </a:lnTo>
                <a:cubicBezTo>
                  <a:pt x="146729" y="315031"/>
                  <a:pt x="137531" y="324229"/>
                  <a:pt x="137531" y="335576"/>
                </a:cubicBezTo>
                <a:cubicBezTo>
                  <a:pt x="137531" y="346923"/>
                  <a:pt x="146729" y="356121"/>
                  <a:pt x="158076" y="356121"/>
                </a:cubicBezTo>
                <a:lnTo>
                  <a:pt x="390578" y="356121"/>
                </a:lnTo>
                <a:close/>
                <a:moveTo>
                  <a:pt x="547879" y="273940"/>
                </a:moveTo>
                <a:cubicBezTo>
                  <a:pt x="547879" y="122647"/>
                  <a:pt x="425231" y="0"/>
                  <a:pt x="273940" y="0"/>
                </a:cubicBezTo>
                <a:cubicBezTo>
                  <a:pt x="122647" y="0"/>
                  <a:pt x="0" y="122647"/>
                  <a:pt x="0" y="273940"/>
                </a:cubicBezTo>
                <a:cubicBezTo>
                  <a:pt x="0" y="425231"/>
                  <a:pt x="122647" y="547879"/>
                  <a:pt x="273940" y="547879"/>
                </a:cubicBezTo>
                <a:cubicBezTo>
                  <a:pt x="425231" y="547879"/>
                  <a:pt x="547879" y="425231"/>
                  <a:pt x="547879" y="273940"/>
                </a:cubicBezTo>
                <a:close/>
                <a:moveTo>
                  <a:pt x="273940" y="41091"/>
                </a:moveTo>
                <a:cubicBezTo>
                  <a:pt x="402538" y="41091"/>
                  <a:pt x="506788" y="145341"/>
                  <a:pt x="506788" y="273940"/>
                </a:cubicBezTo>
                <a:cubicBezTo>
                  <a:pt x="506788" y="402538"/>
                  <a:pt x="402538" y="506788"/>
                  <a:pt x="273940" y="506788"/>
                </a:cubicBezTo>
                <a:cubicBezTo>
                  <a:pt x="145341" y="506788"/>
                  <a:pt x="41091" y="402538"/>
                  <a:pt x="41091" y="273940"/>
                </a:cubicBezTo>
                <a:cubicBezTo>
                  <a:pt x="41091" y="145341"/>
                  <a:pt x="145341" y="41091"/>
                  <a:pt x="273940" y="41091"/>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8" name="Graphic 107" descr="Equal Circle&#10;Keyword: fluent-icon;&#10;Metaphor: math, formula, export;&#10;&#10;Used in math completion scenarios.">
            <a:extLst>
              <a:ext uri="{FF2B5EF4-FFF2-40B4-BE49-F238E27FC236}">
                <a16:creationId xmlns:a16="http://schemas.microsoft.com/office/drawing/2014/main" id="{02ACD1BF-8EFB-E600-3EC0-221F23706A24}"/>
              </a:ext>
            </a:extLst>
          </p:cNvPr>
          <p:cNvSpPr/>
          <p:nvPr/>
        </p:nvSpPr>
        <p:spPr>
          <a:xfrm>
            <a:off x="337010" y="5289806"/>
            <a:ext cx="547879" cy="547879"/>
          </a:xfrm>
          <a:custGeom>
            <a:avLst/>
            <a:gdLst>
              <a:gd name="connsiteX0" fmla="*/ 390578 w 547879"/>
              <a:gd name="connsiteY0" fmla="*/ 232849 h 547879"/>
              <a:gd name="connsiteX1" fmla="*/ 411123 w 547879"/>
              <a:gd name="connsiteY1" fmla="*/ 212303 h 547879"/>
              <a:gd name="connsiteX2" fmla="*/ 390578 w 547879"/>
              <a:gd name="connsiteY2" fmla="*/ 191758 h 547879"/>
              <a:gd name="connsiteX3" fmla="*/ 158076 w 547879"/>
              <a:gd name="connsiteY3" fmla="*/ 191758 h 547879"/>
              <a:gd name="connsiteX4" fmla="*/ 137531 w 547879"/>
              <a:gd name="connsiteY4" fmla="*/ 212303 h 547879"/>
              <a:gd name="connsiteX5" fmla="*/ 158076 w 547879"/>
              <a:gd name="connsiteY5" fmla="*/ 232849 h 547879"/>
              <a:gd name="connsiteX6" fmla="*/ 390578 w 547879"/>
              <a:gd name="connsiteY6" fmla="*/ 232849 h 547879"/>
              <a:gd name="connsiteX7" fmla="*/ 390578 w 547879"/>
              <a:gd name="connsiteY7" fmla="*/ 356121 h 547879"/>
              <a:gd name="connsiteX8" fmla="*/ 411123 w 547879"/>
              <a:gd name="connsiteY8" fmla="*/ 335576 h 547879"/>
              <a:gd name="connsiteX9" fmla="*/ 390578 w 547879"/>
              <a:gd name="connsiteY9" fmla="*/ 315031 h 547879"/>
              <a:gd name="connsiteX10" fmla="*/ 158076 w 547879"/>
              <a:gd name="connsiteY10" fmla="*/ 315031 h 547879"/>
              <a:gd name="connsiteX11" fmla="*/ 137531 w 547879"/>
              <a:gd name="connsiteY11" fmla="*/ 335576 h 547879"/>
              <a:gd name="connsiteX12" fmla="*/ 158076 w 547879"/>
              <a:gd name="connsiteY12" fmla="*/ 356121 h 547879"/>
              <a:gd name="connsiteX13" fmla="*/ 390578 w 547879"/>
              <a:gd name="connsiteY13" fmla="*/ 356121 h 547879"/>
              <a:gd name="connsiteX14" fmla="*/ 547879 w 547879"/>
              <a:gd name="connsiteY14" fmla="*/ 273940 h 547879"/>
              <a:gd name="connsiteX15" fmla="*/ 273940 w 547879"/>
              <a:gd name="connsiteY15" fmla="*/ 0 h 547879"/>
              <a:gd name="connsiteX16" fmla="*/ 0 w 547879"/>
              <a:gd name="connsiteY16" fmla="*/ 273940 h 547879"/>
              <a:gd name="connsiteX17" fmla="*/ 273940 w 547879"/>
              <a:gd name="connsiteY17" fmla="*/ 547879 h 547879"/>
              <a:gd name="connsiteX18" fmla="*/ 547879 w 547879"/>
              <a:gd name="connsiteY18" fmla="*/ 273940 h 547879"/>
              <a:gd name="connsiteX19" fmla="*/ 273940 w 547879"/>
              <a:gd name="connsiteY19" fmla="*/ 41091 h 547879"/>
              <a:gd name="connsiteX20" fmla="*/ 506788 w 547879"/>
              <a:gd name="connsiteY20" fmla="*/ 273940 h 547879"/>
              <a:gd name="connsiteX21" fmla="*/ 273940 w 547879"/>
              <a:gd name="connsiteY21" fmla="*/ 506788 h 547879"/>
              <a:gd name="connsiteX22" fmla="*/ 41091 w 547879"/>
              <a:gd name="connsiteY22" fmla="*/ 273940 h 547879"/>
              <a:gd name="connsiteX23" fmla="*/ 273940 w 547879"/>
              <a:gd name="connsiteY23" fmla="*/ 41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390578" y="232849"/>
                </a:moveTo>
                <a:cubicBezTo>
                  <a:pt x="401924" y="232849"/>
                  <a:pt x="411123" y="223650"/>
                  <a:pt x="411123" y="212303"/>
                </a:cubicBezTo>
                <a:cubicBezTo>
                  <a:pt x="411123" y="200956"/>
                  <a:pt x="401924" y="191758"/>
                  <a:pt x="390578" y="191758"/>
                </a:cubicBezTo>
                <a:lnTo>
                  <a:pt x="158076" y="191758"/>
                </a:lnTo>
                <a:cubicBezTo>
                  <a:pt x="146729" y="191758"/>
                  <a:pt x="137531" y="200956"/>
                  <a:pt x="137531" y="212303"/>
                </a:cubicBezTo>
                <a:cubicBezTo>
                  <a:pt x="137531" y="223650"/>
                  <a:pt x="146729" y="232849"/>
                  <a:pt x="158076" y="232849"/>
                </a:cubicBezTo>
                <a:lnTo>
                  <a:pt x="390578" y="232849"/>
                </a:lnTo>
                <a:close/>
                <a:moveTo>
                  <a:pt x="390578" y="356121"/>
                </a:moveTo>
                <a:cubicBezTo>
                  <a:pt x="401924" y="356121"/>
                  <a:pt x="411123" y="346923"/>
                  <a:pt x="411123" y="335576"/>
                </a:cubicBezTo>
                <a:cubicBezTo>
                  <a:pt x="411123" y="324229"/>
                  <a:pt x="401924" y="315031"/>
                  <a:pt x="390578" y="315031"/>
                </a:cubicBezTo>
                <a:lnTo>
                  <a:pt x="158076" y="315031"/>
                </a:lnTo>
                <a:cubicBezTo>
                  <a:pt x="146729" y="315031"/>
                  <a:pt x="137531" y="324229"/>
                  <a:pt x="137531" y="335576"/>
                </a:cubicBezTo>
                <a:cubicBezTo>
                  <a:pt x="137531" y="346923"/>
                  <a:pt x="146729" y="356121"/>
                  <a:pt x="158076" y="356121"/>
                </a:cubicBezTo>
                <a:lnTo>
                  <a:pt x="390578" y="356121"/>
                </a:lnTo>
                <a:close/>
                <a:moveTo>
                  <a:pt x="547879" y="273940"/>
                </a:moveTo>
                <a:cubicBezTo>
                  <a:pt x="547879" y="122647"/>
                  <a:pt x="425231" y="0"/>
                  <a:pt x="273940" y="0"/>
                </a:cubicBezTo>
                <a:cubicBezTo>
                  <a:pt x="122647" y="0"/>
                  <a:pt x="0" y="122647"/>
                  <a:pt x="0" y="273940"/>
                </a:cubicBezTo>
                <a:cubicBezTo>
                  <a:pt x="0" y="425231"/>
                  <a:pt x="122647" y="547879"/>
                  <a:pt x="273940" y="547879"/>
                </a:cubicBezTo>
                <a:cubicBezTo>
                  <a:pt x="425231" y="547879"/>
                  <a:pt x="547879" y="425231"/>
                  <a:pt x="547879" y="273940"/>
                </a:cubicBezTo>
                <a:close/>
                <a:moveTo>
                  <a:pt x="273940" y="41091"/>
                </a:moveTo>
                <a:cubicBezTo>
                  <a:pt x="402538" y="41091"/>
                  <a:pt x="506788" y="145341"/>
                  <a:pt x="506788" y="273940"/>
                </a:cubicBezTo>
                <a:cubicBezTo>
                  <a:pt x="506788" y="402538"/>
                  <a:pt x="402538" y="506788"/>
                  <a:pt x="273940" y="506788"/>
                </a:cubicBezTo>
                <a:cubicBezTo>
                  <a:pt x="145341" y="506788"/>
                  <a:pt x="41091" y="402538"/>
                  <a:pt x="41091" y="273940"/>
                </a:cubicBezTo>
                <a:cubicBezTo>
                  <a:pt x="41091" y="145341"/>
                  <a:pt x="145341" y="41091"/>
                  <a:pt x="273940" y="41091"/>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9" name="Graphic 107" descr="Equal Circle&#10;Keyword: fluent-icon;&#10;Metaphor: math, formula, export;&#10;&#10;Used in math completion scenarios.">
            <a:extLst>
              <a:ext uri="{FF2B5EF4-FFF2-40B4-BE49-F238E27FC236}">
                <a16:creationId xmlns:a16="http://schemas.microsoft.com/office/drawing/2014/main" id="{88C2474F-014E-0B27-88D0-9E744F75C3F1}"/>
              </a:ext>
            </a:extLst>
          </p:cNvPr>
          <p:cNvSpPr/>
          <p:nvPr/>
        </p:nvSpPr>
        <p:spPr>
          <a:xfrm>
            <a:off x="8219111" y="5255966"/>
            <a:ext cx="547879" cy="547879"/>
          </a:xfrm>
          <a:custGeom>
            <a:avLst/>
            <a:gdLst>
              <a:gd name="connsiteX0" fmla="*/ 390578 w 547879"/>
              <a:gd name="connsiteY0" fmla="*/ 232849 h 547879"/>
              <a:gd name="connsiteX1" fmla="*/ 411123 w 547879"/>
              <a:gd name="connsiteY1" fmla="*/ 212303 h 547879"/>
              <a:gd name="connsiteX2" fmla="*/ 390578 w 547879"/>
              <a:gd name="connsiteY2" fmla="*/ 191758 h 547879"/>
              <a:gd name="connsiteX3" fmla="*/ 158076 w 547879"/>
              <a:gd name="connsiteY3" fmla="*/ 191758 h 547879"/>
              <a:gd name="connsiteX4" fmla="*/ 137531 w 547879"/>
              <a:gd name="connsiteY4" fmla="*/ 212303 h 547879"/>
              <a:gd name="connsiteX5" fmla="*/ 158076 w 547879"/>
              <a:gd name="connsiteY5" fmla="*/ 232849 h 547879"/>
              <a:gd name="connsiteX6" fmla="*/ 390578 w 547879"/>
              <a:gd name="connsiteY6" fmla="*/ 232849 h 547879"/>
              <a:gd name="connsiteX7" fmla="*/ 390578 w 547879"/>
              <a:gd name="connsiteY7" fmla="*/ 356121 h 547879"/>
              <a:gd name="connsiteX8" fmla="*/ 411123 w 547879"/>
              <a:gd name="connsiteY8" fmla="*/ 335576 h 547879"/>
              <a:gd name="connsiteX9" fmla="*/ 390578 w 547879"/>
              <a:gd name="connsiteY9" fmla="*/ 315031 h 547879"/>
              <a:gd name="connsiteX10" fmla="*/ 158076 w 547879"/>
              <a:gd name="connsiteY10" fmla="*/ 315031 h 547879"/>
              <a:gd name="connsiteX11" fmla="*/ 137531 w 547879"/>
              <a:gd name="connsiteY11" fmla="*/ 335576 h 547879"/>
              <a:gd name="connsiteX12" fmla="*/ 158076 w 547879"/>
              <a:gd name="connsiteY12" fmla="*/ 356121 h 547879"/>
              <a:gd name="connsiteX13" fmla="*/ 390578 w 547879"/>
              <a:gd name="connsiteY13" fmla="*/ 356121 h 547879"/>
              <a:gd name="connsiteX14" fmla="*/ 547879 w 547879"/>
              <a:gd name="connsiteY14" fmla="*/ 273940 h 547879"/>
              <a:gd name="connsiteX15" fmla="*/ 273940 w 547879"/>
              <a:gd name="connsiteY15" fmla="*/ 0 h 547879"/>
              <a:gd name="connsiteX16" fmla="*/ 0 w 547879"/>
              <a:gd name="connsiteY16" fmla="*/ 273940 h 547879"/>
              <a:gd name="connsiteX17" fmla="*/ 273940 w 547879"/>
              <a:gd name="connsiteY17" fmla="*/ 547879 h 547879"/>
              <a:gd name="connsiteX18" fmla="*/ 547879 w 547879"/>
              <a:gd name="connsiteY18" fmla="*/ 273940 h 547879"/>
              <a:gd name="connsiteX19" fmla="*/ 273940 w 547879"/>
              <a:gd name="connsiteY19" fmla="*/ 41091 h 547879"/>
              <a:gd name="connsiteX20" fmla="*/ 506788 w 547879"/>
              <a:gd name="connsiteY20" fmla="*/ 273940 h 547879"/>
              <a:gd name="connsiteX21" fmla="*/ 273940 w 547879"/>
              <a:gd name="connsiteY21" fmla="*/ 506788 h 547879"/>
              <a:gd name="connsiteX22" fmla="*/ 41091 w 547879"/>
              <a:gd name="connsiteY22" fmla="*/ 273940 h 547879"/>
              <a:gd name="connsiteX23" fmla="*/ 273940 w 547879"/>
              <a:gd name="connsiteY23" fmla="*/ 41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390578" y="232849"/>
                </a:moveTo>
                <a:cubicBezTo>
                  <a:pt x="401924" y="232849"/>
                  <a:pt x="411123" y="223650"/>
                  <a:pt x="411123" y="212303"/>
                </a:cubicBezTo>
                <a:cubicBezTo>
                  <a:pt x="411123" y="200956"/>
                  <a:pt x="401924" y="191758"/>
                  <a:pt x="390578" y="191758"/>
                </a:cubicBezTo>
                <a:lnTo>
                  <a:pt x="158076" y="191758"/>
                </a:lnTo>
                <a:cubicBezTo>
                  <a:pt x="146729" y="191758"/>
                  <a:pt x="137531" y="200956"/>
                  <a:pt x="137531" y="212303"/>
                </a:cubicBezTo>
                <a:cubicBezTo>
                  <a:pt x="137531" y="223650"/>
                  <a:pt x="146729" y="232849"/>
                  <a:pt x="158076" y="232849"/>
                </a:cubicBezTo>
                <a:lnTo>
                  <a:pt x="390578" y="232849"/>
                </a:lnTo>
                <a:close/>
                <a:moveTo>
                  <a:pt x="390578" y="356121"/>
                </a:moveTo>
                <a:cubicBezTo>
                  <a:pt x="401924" y="356121"/>
                  <a:pt x="411123" y="346923"/>
                  <a:pt x="411123" y="335576"/>
                </a:cubicBezTo>
                <a:cubicBezTo>
                  <a:pt x="411123" y="324229"/>
                  <a:pt x="401924" y="315031"/>
                  <a:pt x="390578" y="315031"/>
                </a:cubicBezTo>
                <a:lnTo>
                  <a:pt x="158076" y="315031"/>
                </a:lnTo>
                <a:cubicBezTo>
                  <a:pt x="146729" y="315031"/>
                  <a:pt x="137531" y="324229"/>
                  <a:pt x="137531" y="335576"/>
                </a:cubicBezTo>
                <a:cubicBezTo>
                  <a:pt x="137531" y="346923"/>
                  <a:pt x="146729" y="356121"/>
                  <a:pt x="158076" y="356121"/>
                </a:cubicBezTo>
                <a:lnTo>
                  <a:pt x="390578" y="356121"/>
                </a:lnTo>
                <a:close/>
                <a:moveTo>
                  <a:pt x="547879" y="273940"/>
                </a:moveTo>
                <a:cubicBezTo>
                  <a:pt x="547879" y="122647"/>
                  <a:pt x="425231" y="0"/>
                  <a:pt x="273940" y="0"/>
                </a:cubicBezTo>
                <a:cubicBezTo>
                  <a:pt x="122647" y="0"/>
                  <a:pt x="0" y="122647"/>
                  <a:pt x="0" y="273940"/>
                </a:cubicBezTo>
                <a:cubicBezTo>
                  <a:pt x="0" y="425231"/>
                  <a:pt x="122647" y="547879"/>
                  <a:pt x="273940" y="547879"/>
                </a:cubicBezTo>
                <a:cubicBezTo>
                  <a:pt x="425231" y="547879"/>
                  <a:pt x="547879" y="425231"/>
                  <a:pt x="547879" y="273940"/>
                </a:cubicBezTo>
                <a:close/>
                <a:moveTo>
                  <a:pt x="273940" y="41091"/>
                </a:moveTo>
                <a:cubicBezTo>
                  <a:pt x="402538" y="41091"/>
                  <a:pt x="506788" y="145341"/>
                  <a:pt x="506788" y="273940"/>
                </a:cubicBezTo>
                <a:cubicBezTo>
                  <a:pt x="506788" y="402538"/>
                  <a:pt x="402538" y="506788"/>
                  <a:pt x="273940" y="506788"/>
                </a:cubicBezTo>
                <a:cubicBezTo>
                  <a:pt x="145341" y="506788"/>
                  <a:pt x="41091" y="402538"/>
                  <a:pt x="41091" y="273940"/>
                </a:cubicBezTo>
                <a:cubicBezTo>
                  <a:pt x="41091" y="145341"/>
                  <a:pt x="145341" y="41091"/>
                  <a:pt x="273940" y="41091"/>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9299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3" grpId="0"/>
      <p:bldP spid="12" grpId="0"/>
      <p:bldP spid="14" grpId="0"/>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2" name="Text Placeholder 1">
            <a:extLst>
              <a:ext uri="{FF2B5EF4-FFF2-40B4-BE49-F238E27FC236}">
                <a16:creationId xmlns:a16="http://schemas.microsoft.com/office/drawing/2014/main" id="{0F58E09E-1919-9449-E041-6D8AEAC3265A}"/>
              </a:ext>
            </a:extLst>
          </p:cNvPr>
          <p:cNvSpPr>
            <a:spLocks noGrp="1"/>
          </p:cNvSpPr>
          <p:nvPr>
            <p:ph type="body" sz="quarter" idx="12"/>
          </p:nvPr>
        </p:nvSpPr>
        <p:spPr/>
        <p:txBody>
          <a:bodyPr/>
          <a:lstStyle/>
          <a:p>
            <a:endParaRPr lang="en-US"/>
          </a:p>
        </p:txBody>
      </p:sp>
      <p:sp>
        <p:nvSpPr>
          <p:cNvPr id="4" name="Picture Placeholder 3">
            <a:extLst>
              <a:ext uri="{FF2B5EF4-FFF2-40B4-BE49-F238E27FC236}">
                <a16:creationId xmlns:a16="http://schemas.microsoft.com/office/drawing/2014/main" id="{9E921B1E-3C2E-6491-20B3-60ABCC4047B6}"/>
              </a:ext>
            </a:extLst>
          </p:cNvPr>
          <p:cNvSpPr>
            <a:spLocks noGrp="1"/>
          </p:cNvSpPr>
          <p:nvPr>
            <p:ph type="pic" sz="quarter" idx="27"/>
          </p:nvPr>
        </p:nvSpPr>
        <p:spPr/>
        <p:txBody>
          <a:bodyPr/>
          <a:lstStyle/>
          <a:p>
            <a:endParaRPr lang="en-US"/>
          </a:p>
        </p:txBody>
      </p:sp>
    </p:spTree>
    <p:extLst>
      <p:ext uri="{BB962C8B-B14F-4D97-AF65-F5344CB8AC3E}">
        <p14:creationId xmlns:p14="http://schemas.microsoft.com/office/powerpoint/2010/main" val="3645280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987D3-F754-EFBA-2B0F-4E8F5FB628F2}"/>
              </a:ext>
            </a:extLst>
          </p:cNvPr>
          <p:cNvSpPr>
            <a:spLocks noGrp="1"/>
          </p:cNvSpPr>
          <p:nvPr>
            <p:ph type="title"/>
          </p:nvPr>
        </p:nvSpPr>
        <p:spPr>
          <a:xfrm>
            <a:off x="588263" y="588963"/>
            <a:ext cx="4158362" cy="702321"/>
          </a:xfrm>
        </p:spPr>
        <p:txBody>
          <a:bodyPr vert="horz" wrap="square" lIns="0" tIns="0" rIns="0" bIns="0" rtlCol="0" anchor="t">
            <a:normAutofit/>
          </a:bodyPr>
          <a:lstStyle/>
          <a:p>
            <a:r>
              <a:rPr lang="en-US"/>
              <a:t>Recap</a:t>
            </a:r>
          </a:p>
        </p:txBody>
      </p:sp>
      <p:pic>
        <p:nvPicPr>
          <p:cNvPr id="14" name="Picture Placeholder 13">
            <a:extLst>
              <a:ext uri="{FF2B5EF4-FFF2-40B4-BE49-F238E27FC236}">
                <a16:creationId xmlns:a16="http://schemas.microsoft.com/office/drawing/2014/main" id="{B4497F9D-F529-2719-D8FC-7DFE91673F41}"/>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p:blipFill>
        <p:spPr>
          <a:xfrm>
            <a:off x="6478072" y="0"/>
            <a:ext cx="5713927" cy="6858000"/>
          </a:xfrm>
        </p:spPr>
      </p:pic>
      <p:sp>
        <p:nvSpPr>
          <p:cNvPr id="3" name="TextBox 2">
            <a:extLst>
              <a:ext uri="{FF2B5EF4-FFF2-40B4-BE49-F238E27FC236}">
                <a16:creationId xmlns:a16="http://schemas.microsoft.com/office/drawing/2014/main" id="{9F9E7132-33F9-A226-1965-E5EBD9009244}"/>
              </a:ext>
            </a:extLst>
          </p:cNvPr>
          <p:cNvSpPr txBox="1"/>
          <p:nvPr/>
        </p:nvSpPr>
        <p:spPr>
          <a:xfrm flipH="1">
            <a:off x="1413163" y="1714500"/>
            <a:ext cx="5164281" cy="4308872"/>
          </a:xfrm>
          <a:prstGeom prst="rect">
            <a:avLst/>
          </a:prstGeom>
          <a:noFill/>
        </p:spPr>
        <p:txBody>
          <a:bodyPr wrap="square" lIns="0" tIns="0" rIns="0" bIns="0" rtlCol="0">
            <a:spAutoFit/>
          </a:bodyPr>
          <a:lstStyle/>
          <a:p>
            <a:pPr algn="l"/>
            <a:r>
              <a:rPr lang="en-AU" sz="2800">
                <a:latin typeface="Open Sans" panose="020B0606030504020204" pitchFamily="34" charset="0"/>
                <a:ea typeface="Open Sans" panose="020B0606030504020204" pitchFamily="34" charset="0"/>
                <a:cs typeface="Open Sans" panose="020B0606030504020204" pitchFamily="34" charset="0"/>
              </a:rPr>
              <a:t>OpenTelemetry is a plugin solution</a:t>
            </a:r>
          </a:p>
          <a:p>
            <a:pPr algn="l"/>
            <a:endParaRPr lang="en-AU" sz="2800">
              <a:latin typeface="Open Sans" panose="020B0606030504020204" pitchFamily="34" charset="0"/>
              <a:ea typeface="Open Sans" panose="020B0606030504020204" pitchFamily="34" charset="0"/>
              <a:cs typeface="Open Sans" panose="020B0606030504020204" pitchFamily="34" charset="0"/>
            </a:endParaRPr>
          </a:p>
          <a:p>
            <a:pPr algn="l"/>
            <a:r>
              <a:rPr lang="en-AU" sz="2800">
                <a:latin typeface="Open Sans" panose="020B0606030504020204" pitchFamily="34" charset="0"/>
                <a:ea typeface="Open Sans" panose="020B0606030504020204" pitchFamily="34" charset="0"/>
                <a:cs typeface="Open Sans" panose="020B0606030504020204" pitchFamily="34" charset="0"/>
              </a:rPr>
              <a:t>Using OpenTelemetry during development can help with debugging</a:t>
            </a:r>
          </a:p>
          <a:p>
            <a:pPr algn="l"/>
            <a:endParaRPr lang="en-AU" sz="2800">
              <a:latin typeface="Open Sans" panose="020B0606030504020204" pitchFamily="34" charset="0"/>
              <a:ea typeface="Open Sans" panose="020B0606030504020204" pitchFamily="34" charset="0"/>
              <a:cs typeface="Open Sans" panose="020B0606030504020204" pitchFamily="34" charset="0"/>
            </a:endParaRPr>
          </a:p>
          <a:p>
            <a:pPr algn="l"/>
            <a:r>
              <a:rPr lang="en-AU" sz="2800">
                <a:latin typeface="Open Sans" panose="020B0606030504020204" pitchFamily="34" charset="0"/>
                <a:ea typeface="Open Sans" panose="020B0606030504020204" pitchFamily="34" charset="0"/>
                <a:cs typeface="Open Sans" panose="020B0606030504020204" pitchFamily="34" charset="0"/>
              </a:rPr>
              <a:t>Look for instrumentation libraries of your current technology stack</a:t>
            </a:r>
          </a:p>
        </p:txBody>
      </p:sp>
      <p:sp>
        <p:nvSpPr>
          <p:cNvPr id="5" name="Graphic 68" descr="Bug&#10;Keyword: fluent-icon;&#10;Metaphor: code;&#10;&#10;Used to represent bugs in code or malicious bugs in the system.">
            <a:extLst>
              <a:ext uri="{FF2B5EF4-FFF2-40B4-BE49-F238E27FC236}">
                <a16:creationId xmlns:a16="http://schemas.microsoft.com/office/drawing/2014/main" id="{1D204CC2-B104-8103-51FA-035BB9918066}"/>
              </a:ext>
            </a:extLst>
          </p:cNvPr>
          <p:cNvSpPr/>
          <p:nvPr/>
        </p:nvSpPr>
        <p:spPr>
          <a:xfrm>
            <a:off x="588263" y="3281234"/>
            <a:ext cx="547917" cy="520182"/>
          </a:xfrm>
          <a:custGeom>
            <a:avLst/>
            <a:gdLst>
              <a:gd name="connsiteX0" fmla="*/ 232849 w 547917"/>
              <a:gd name="connsiteY0" fmla="*/ 20545 h 520182"/>
              <a:gd name="connsiteX1" fmla="*/ 212303 w 547917"/>
              <a:gd name="connsiteY1" fmla="*/ 0 h 520182"/>
              <a:gd name="connsiteX2" fmla="*/ 191758 w 547917"/>
              <a:gd name="connsiteY2" fmla="*/ 20545 h 520182"/>
              <a:gd name="connsiteX3" fmla="*/ 191758 w 547917"/>
              <a:gd name="connsiteY3" fmla="*/ 41149 h 520182"/>
              <a:gd name="connsiteX4" fmla="*/ 206273 w 547917"/>
              <a:gd name="connsiteY4" fmla="*/ 87800 h 520182"/>
              <a:gd name="connsiteX5" fmla="*/ 137219 w 547917"/>
              <a:gd name="connsiteY5" fmla="*/ 177759 h 520182"/>
              <a:gd name="connsiteX6" fmla="*/ 130462 w 547917"/>
              <a:gd name="connsiteY6" fmla="*/ 177759 h 520182"/>
              <a:gd name="connsiteX7" fmla="*/ 130208 w 547917"/>
              <a:gd name="connsiteY7" fmla="*/ 177758 h 520182"/>
              <a:gd name="connsiteX8" fmla="*/ 68826 w 547917"/>
              <a:gd name="connsiteY8" fmla="*/ 115867 h 520182"/>
              <a:gd name="connsiteX9" fmla="*/ 68995 w 547917"/>
              <a:gd name="connsiteY9" fmla="*/ 75171 h 520182"/>
              <a:gd name="connsiteX10" fmla="*/ 48534 w 547917"/>
              <a:gd name="connsiteY10" fmla="*/ 54541 h 520182"/>
              <a:gd name="connsiteX11" fmla="*/ 27904 w 547917"/>
              <a:gd name="connsiteY11" fmla="*/ 75001 h 520182"/>
              <a:gd name="connsiteX12" fmla="*/ 27736 w 547917"/>
              <a:gd name="connsiteY12" fmla="*/ 115698 h 520182"/>
              <a:gd name="connsiteX13" fmla="*/ 130038 w 547917"/>
              <a:gd name="connsiteY13" fmla="*/ 218849 h 520182"/>
              <a:gd name="connsiteX14" fmla="*/ 130462 w 547917"/>
              <a:gd name="connsiteY14" fmla="*/ 218850 h 520182"/>
              <a:gd name="connsiteX15" fmla="*/ 136970 w 547917"/>
              <a:gd name="connsiteY15" fmla="*/ 218850 h 520182"/>
              <a:gd name="connsiteX16" fmla="*/ 136970 w 547917"/>
              <a:gd name="connsiteY16" fmla="*/ 260205 h 520182"/>
              <a:gd name="connsiteX17" fmla="*/ 20545 w 547917"/>
              <a:gd name="connsiteY17" fmla="*/ 260205 h 520182"/>
              <a:gd name="connsiteX18" fmla="*/ 0 w 547917"/>
              <a:gd name="connsiteY18" fmla="*/ 280751 h 520182"/>
              <a:gd name="connsiteX19" fmla="*/ 20545 w 547917"/>
              <a:gd name="connsiteY19" fmla="*/ 301296 h 520182"/>
              <a:gd name="connsiteX20" fmla="*/ 136970 w 547917"/>
              <a:gd name="connsiteY20" fmla="*/ 301296 h 520182"/>
              <a:gd name="connsiteX21" fmla="*/ 136970 w 547917"/>
              <a:gd name="connsiteY21" fmla="*/ 355873 h 520182"/>
              <a:gd name="connsiteX22" fmla="*/ 130462 w 547917"/>
              <a:gd name="connsiteY22" fmla="*/ 355873 h 520182"/>
              <a:gd name="connsiteX23" fmla="*/ 130038 w 547917"/>
              <a:gd name="connsiteY23" fmla="*/ 355876 h 520182"/>
              <a:gd name="connsiteX24" fmla="*/ 27736 w 547917"/>
              <a:gd name="connsiteY24" fmla="*/ 459025 h 520182"/>
              <a:gd name="connsiteX25" fmla="*/ 27904 w 547917"/>
              <a:gd name="connsiteY25" fmla="*/ 499722 h 520182"/>
              <a:gd name="connsiteX26" fmla="*/ 48534 w 547917"/>
              <a:gd name="connsiteY26" fmla="*/ 520182 h 520182"/>
              <a:gd name="connsiteX27" fmla="*/ 68995 w 547917"/>
              <a:gd name="connsiteY27" fmla="*/ 499552 h 520182"/>
              <a:gd name="connsiteX28" fmla="*/ 68826 w 547917"/>
              <a:gd name="connsiteY28" fmla="*/ 458855 h 520182"/>
              <a:gd name="connsiteX29" fmla="*/ 130208 w 547917"/>
              <a:gd name="connsiteY29" fmla="*/ 396964 h 520182"/>
              <a:gd name="connsiteX30" fmla="*/ 130462 w 547917"/>
              <a:gd name="connsiteY30" fmla="*/ 396964 h 520182"/>
              <a:gd name="connsiteX31" fmla="*/ 143170 w 547917"/>
              <a:gd name="connsiteY31" fmla="*/ 396964 h 520182"/>
              <a:gd name="connsiteX32" fmla="*/ 273940 w 547917"/>
              <a:gd name="connsiteY32" fmla="*/ 493068 h 520182"/>
              <a:gd name="connsiteX33" fmla="*/ 404710 w 547917"/>
              <a:gd name="connsiteY33" fmla="*/ 396964 h 520182"/>
              <a:gd name="connsiteX34" fmla="*/ 417415 w 547917"/>
              <a:gd name="connsiteY34" fmla="*/ 396964 h 520182"/>
              <a:gd name="connsiteX35" fmla="*/ 417670 w 547917"/>
              <a:gd name="connsiteY35" fmla="*/ 396964 h 520182"/>
              <a:gd name="connsiteX36" fmla="*/ 479052 w 547917"/>
              <a:gd name="connsiteY36" fmla="*/ 458855 h 520182"/>
              <a:gd name="connsiteX37" fmla="*/ 478885 w 547917"/>
              <a:gd name="connsiteY37" fmla="*/ 499552 h 520182"/>
              <a:gd name="connsiteX38" fmla="*/ 499345 w 547917"/>
              <a:gd name="connsiteY38" fmla="*/ 520182 h 520182"/>
              <a:gd name="connsiteX39" fmla="*/ 519976 w 547917"/>
              <a:gd name="connsiteY39" fmla="*/ 499722 h 520182"/>
              <a:gd name="connsiteX40" fmla="*/ 520143 w 547917"/>
              <a:gd name="connsiteY40" fmla="*/ 459025 h 520182"/>
              <a:gd name="connsiteX41" fmla="*/ 417840 w 547917"/>
              <a:gd name="connsiteY41" fmla="*/ 355876 h 520182"/>
              <a:gd name="connsiteX42" fmla="*/ 417415 w 547917"/>
              <a:gd name="connsiteY42" fmla="*/ 355873 h 520182"/>
              <a:gd name="connsiteX43" fmla="*/ 410909 w 547917"/>
              <a:gd name="connsiteY43" fmla="*/ 355873 h 520182"/>
              <a:gd name="connsiteX44" fmla="*/ 410909 w 547917"/>
              <a:gd name="connsiteY44" fmla="*/ 301296 h 520182"/>
              <a:gd name="connsiteX45" fmla="*/ 527372 w 547917"/>
              <a:gd name="connsiteY45" fmla="*/ 301296 h 520182"/>
              <a:gd name="connsiteX46" fmla="*/ 547918 w 547917"/>
              <a:gd name="connsiteY46" fmla="*/ 280751 h 520182"/>
              <a:gd name="connsiteX47" fmla="*/ 527372 w 547917"/>
              <a:gd name="connsiteY47" fmla="*/ 260205 h 520182"/>
              <a:gd name="connsiteX48" fmla="*/ 410909 w 547917"/>
              <a:gd name="connsiteY48" fmla="*/ 260205 h 520182"/>
              <a:gd name="connsiteX49" fmla="*/ 410909 w 547917"/>
              <a:gd name="connsiteY49" fmla="*/ 218850 h 520182"/>
              <a:gd name="connsiteX50" fmla="*/ 417415 w 547917"/>
              <a:gd name="connsiteY50" fmla="*/ 218850 h 520182"/>
              <a:gd name="connsiteX51" fmla="*/ 417840 w 547917"/>
              <a:gd name="connsiteY51" fmla="*/ 218849 h 520182"/>
              <a:gd name="connsiteX52" fmla="*/ 520143 w 547917"/>
              <a:gd name="connsiteY52" fmla="*/ 115698 h 520182"/>
              <a:gd name="connsiteX53" fmla="*/ 519976 w 547917"/>
              <a:gd name="connsiteY53" fmla="*/ 75001 h 520182"/>
              <a:gd name="connsiteX54" fmla="*/ 499345 w 547917"/>
              <a:gd name="connsiteY54" fmla="*/ 54541 h 520182"/>
              <a:gd name="connsiteX55" fmla="*/ 478885 w 547917"/>
              <a:gd name="connsiteY55" fmla="*/ 75171 h 520182"/>
              <a:gd name="connsiteX56" fmla="*/ 479052 w 547917"/>
              <a:gd name="connsiteY56" fmla="*/ 115867 h 520182"/>
              <a:gd name="connsiteX57" fmla="*/ 417670 w 547917"/>
              <a:gd name="connsiteY57" fmla="*/ 177758 h 520182"/>
              <a:gd name="connsiteX58" fmla="*/ 417415 w 547917"/>
              <a:gd name="connsiteY58" fmla="*/ 177759 h 520182"/>
              <a:gd name="connsiteX59" fmla="*/ 410660 w 547917"/>
              <a:gd name="connsiteY59" fmla="*/ 177759 h 520182"/>
              <a:gd name="connsiteX60" fmla="*/ 341605 w 547917"/>
              <a:gd name="connsiteY60" fmla="*/ 87801 h 520182"/>
              <a:gd name="connsiteX61" fmla="*/ 356121 w 547917"/>
              <a:gd name="connsiteY61" fmla="*/ 41149 h 520182"/>
              <a:gd name="connsiteX62" fmla="*/ 356121 w 547917"/>
              <a:gd name="connsiteY62" fmla="*/ 20545 h 520182"/>
              <a:gd name="connsiteX63" fmla="*/ 335576 w 547917"/>
              <a:gd name="connsiteY63" fmla="*/ 0 h 520182"/>
              <a:gd name="connsiteX64" fmla="*/ 315031 w 547917"/>
              <a:gd name="connsiteY64" fmla="*/ 20545 h 520182"/>
              <a:gd name="connsiteX65" fmla="*/ 315031 w 547917"/>
              <a:gd name="connsiteY65" fmla="*/ 41149 h 520182"/>
              <a:gd name="connsiteX66" fmla="*/ 273940 w 547917"/>
              <a:gd name="connsiteY66" fmla="*/ 82240 h 520182"/>
              <a:gd name="connsiteX67" fmla="*/ 232849 w 547917"/>
              <a:gd name="connsiteY67" fmla="*/ 41149 h 520182"/>
              <a:gd name="connsiteX68" fmla="*/ 232849 w 547917"/>
              <a:gd name="connsiteY68" fmla="*/ 20545 h 520182"/>
              <a:gd name="connsiteX69" fmla="*/ 178061 w 547917"/>
              <a:gd name="connsiteY69" fmla="*/ 184968 h 520182"/>
              <a:gd name="connsiteX70" fmla="*/ 239697 w 547917"/>
              <a:gd name="connsiteY70" fmla="*/ 123331 h 520182"/>
              <a:gd name="connsiteX71" fmla="*/ 308182 w 547917"/>
              <a:gd name="connsiteY71" fmla="*/ 123331 h 520182"/>
              <a:gd name="connsiteX72" fmla="*/ 369818 w 547917"/>
              <a:gd name="connsiteY72" fmla="*/ 184968 h 520182"/>
              <a:gd name="connsiteX73" fmla="*/ 369818 w 547917"/>
              <a:gd name="connsiteY73" fmla="*/ 356098 h 520182"/>
              <a:gd name="connsiteX74" fmla="*/ 273940 w 547917"/>
              <a:gd name="connsiteY74" fmla="*/ 451977 h 520182"/>
              <a:gd name="connsiteX75" fmla="*/ 178061 w 547917"/>
              <a:gd name="connsiteY75" fmla="*/ 356098 h 520182"/>
              <a:gd name="connsiteX76" fmla="*/ 178061 w 547917"/>
              <a:gd name="connsiteY76" fmla="*/ 184968 h 52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7917" h="520182">
                <a:moveTo>
                  <a:pt x="232849" y="20545"/>
                </a:moveTo>
                <a:cubicBezTo>
                  <a:pt x="232849" y="9199"/>
                  <a:pt x="223650" y="0"/>
                  <a:pt x="212303" y="0"/>
                </a:cubicBezTo>
                <a:cubicBezTo>
                  <a:pt x="200956" y="0"/>
                  <a:pt x="191758" y="9199"/>
                  <a:pt x="191758" y="20545"/>
                </a:cubicBezTo>
                <a:lnTo>
                  <a:pt x="191758" y="41149"/>
                </a:lnTo>
                <a:cubicBezTo>
                  <a:pt x="191758" y="58475"/>
                  <a:pt x="197119" y="74548"/>
                  <a:pt x="206273" y="87800"/>
                </a:cubicBezTo>
                <a:cubicBezTo>
                  <a:pt x="168118" y="100923"/>
                  <a:pt x="140122" y="135886"/>
                  <a:pt x="137219" y="177759"/>
                </a:cubicBezTo>
                <a:lnTo>
                  <a:pt x="130462" y="177759"/>
                </a:lnTo>
                <a:lnTo>
                  <a:pt x="130208" y="177758"/>
                </a:lnTo>
                <a:cubicBezTo>
                  <a:pt x="96167" y="177617"/>
                  <a:pt x="68686" y="149908"/>
                  <a:pt x="68826" y="115867"/>
                </a:cubicBezTo>
                <a:lnTo>
                  <a:pt x="68995" y="75171"/>
                </a:lnTo>
                <a:cubicBezTo>
                  <a:pt x="69042" y="63824"/>
                  <a:pt x="59881" y="54588"/>
                  <a:pt x="48534" y="54541"/>
                </a:cubicBezTo>
                <a:cubicBezTo>
                  <a:pt x="37188" y="54494"/>
                  <a:pt x="27951" y="63654"/>
                  <a:pt x="27904" y="75001"/>
                </a:cubicBezTo>
                <a:lnTo>
                  <a:pt x="27736" y="115698"/>
                </a:lnTo>
                <a:cubicBezTo>
                  <a:pt x="27501" y="172432"/>
                  <a:pt x="73303" y="218614"/>
                  <a:pt x="130038" y="218849"/>
                </a:cubicBezTo>
                <a:lnTo>
                  <a:pt x="130462" y="218850"/>
                </a:lnTo>
                <a:lnTo>
                  <a:pt x="136970" y="218850"/>
                </a:lnTo>
                <a:lnTo>
                  <a:pt x="136970" y="260205"/>
                </a:lnTo>
                <a:lnTo>
                  <a:pt x="20545" y="260205"/>
                </a:lnTo>
                <a:cubicBezTo>
                  <a:pt x="9199" y="260205"/>
                  <a:pt x="0" y="269404"/>
                  <a:pt x="0" y="280751"/>
                </a:cubicBezTo>
                <a:cubicBezTo>
                  <a:pt x="0" y="292097"/>
                  <a:pt x="9199" y="301296"/>
                  <a:pt x="20545" y="301296"/>
                </a:cubicBezTo>
                <a:lnTo>
                  <a:pt x="136970" y="301296"/>
                </a:lnTo>
                <a:lnTo>
                  <a:pt x="136970" y="355873"/>
                </a:lnTo>
                <a:lnTo>
                  <a:pt x="130462" y="355873"/>
                </a:lnTo>
                <a:lnTo>
                  <a:pt x="130038" y="355876"/>
                </a:lnTo>
                <a:cubicBezTo>
                  <a:pt x="73303" y="356109"/>
                  <a:pt x="27501" y="402292"/>
                  <a:pt x="27736" y="459025"/>
                </a:cubicBezTo>
                <a:lnTo>
                  <a:pt x="27904" y="499722"/>
                </a:lnTo>
                <a:cubicBezTo>
                  <a:pt x="27951" y="511068"/>
                  <a:pt x="37188" y="520229"/>
                  <a:pt x="48534" y="520182"/>
                </a:cubicBezTo>
                <a:cubicBezTo>
                  <a:pt x="59881" y="520136"/>
                  <a:pt x="69042" y="510898"/>
                  <a:pt x="68995" y="499552"/>
                </a:cubicBezTo>
                <a:lnTo>
                  <a:pt x="68826" y="458855"/>
                </a:lnTo>
                <a:cubicBezTo>
                  <a:pt x="68686" y="424816"/>
                  <a:pt x="96167" y="397107"/>
                  <a:pt x="130208" y="396964"/>
                </a:cubicBezTo>
                <a:lnTo>
                  <a:pt x="130462" y="396964"/>
                </a:lnTo>
                <a:lnTo>
                  <a:pt x="143170" y="396964"/>
                </a:lnTo>
                <a:cubicBezTo>
                  <a:pt x="160554" y="452651"/>
                  <a:pt x="212527" y="493068"/>
                  <a:pt x="273940" y="493068"/>
                </a:cubicBezTo>
                <a:cubicBezTo>
                  <a:pt x="335351" y="493068"/>
                  <a:pt x="387326" y="452651"/>
                  <a:pt x="404710" y="396964"/>
                </a:cubicBezTo>
                <a:lnTo>
                  <a:pt x="417415" y="396964"/>
                </a:lnTo>
                <a:lnTo>
                  <a:pt x="417670" y="396964"/>
                </a:lnTo>
                <a:cubicBezTo>
                  <a:pt x="451713" y="397107"/>
                  <a:pt x="479194" y="424816"/>
                  <a:pt x="479052" y="458855"/>
                </a:cubicBezTo>
                <a:lnTo>
                  <a:pt x="478885" y="499552"/>
                </a:lnTo>
                <a:cubicBezTo>
                  <a:pt x="478838" y="510898"/>
                  <a:pt x="487999" y="520136"/>
                  <a:pt x="499345" y="520182"/>
                </a:cubicBezTo>
                <a:cubicBezTo>
                  <a:pt x="510692" y="520229"/>
                  <a:pt x="519929" y="511068"/>
                  <a:pt x="519976" y="499722"/>
                </a:cubicBezTo>
                <a:lnTo>
                  <a:pt x="520143" y="459025"/>
                </a:lnTo>
                <a:cubicBezTo>
                  <a:pt x="520378" y="402292"/>
                  <a:pt x="474576" y="356109"/>
                  <a:pt x="417840" y="355876"/>
                </a:cubicBezTo>
                <a:lnTo>
                  <a:pt x="417415" y="355873"/>
                </a:lnTo>
                <a:lnTo>
                  <a:pt x="410909" y="355873"/>
                </a:lnTo>
                <a:lnTo>
                  <a:pt x="410909" y="301296"/>
                </a:lnTo>
                <a:lnTo>
                  <a:pt x="527372" y="301296"/>
                </a:lnTo>
                <a:cubicBezTo>
                  <a:pt x="538719" y="301296"/>
                  <a:pt x="547918" y="292097"/>
                  <a:pt x="547918" y="280751"/>
                </a:cubicBezTo>
                <a:cubicBezTo>
                  <a:pt x="547918" y="269404"/>
                  <a:pt x="538719" y="260205"/>
                  <a:pt x="527372" y="260205"/>
                </a:cubicBezTo>
                <a:lnTo>
                  <a:pt x="410909" y="260205"/>
                </a:lnTo>
                <a:lnTo>
                  <a:pt x="410909" y="218850"/>
                </a:lnTo>
                <a:lnTo>
                  <a:pt x="417415" y="218850"/>
                </a:lnTo>
                <a:lnTo>
                  <a:pt x="417840" y="218849"/>
                </a:lnTo>
                <a:cubicBezTo>
                  <a:pt x="474576" y="218614"/>
                  <a:pt x="520378" y="172432"/>
                  <a:pt x="520143" y="115698"/>
                </a:cubicBezTo>
                <a:lnTo>
                  <a:pt x="519976" y="75001"/>
                </a:lnTo>
                <a:cubicBezTo>
                  <a:pt x="519929" y="63654"/>
                  <a:pt x="510692" y="54494"/>
                  <a:pt x="499345" y="54541"/>
                </a:cubicBezTo>
                <a:cubicBezTo>
                  <a:pt x="487999" y="54588"/>
                  <a:pt x="478838" y="63824"/>
                  <a:pt x="478885" y="75171"/>
                </a:cubicBezTo>
                <a:lnTo>
                  <a:pt x="479052" y="115867"/>
                </a:lnTo>
                <a:cubicBezTo>
                  <a:pt x="479194" y="149908"/>
                  <a:pt x="451713" y="177617"/>
                  <a:pt x="417670" y="177758"/>
                </a:cubicBezTo>
                <a:lnTo>
                  <a:pt x="417415" y="177759"/>
                </a:lnTo>
                <a:lnTo>
                  <a:pt x="410660" y="177759"/>
                </a:lnTo>
                <a:cubicBezTo>
                  <a:pt x="407756" y="135886"/>
                  <a:pt x="379762" y="100923"/>
                  <a:pt x="341605" y="87801"/>
                </a:cubicBezTo>
                <a:cubicBezTo>
                  <a:pt x="350760" y="74548"/>
                  <a:pt x="356121" y="58475"/>
                  <a:pt x="356121" y="41149"/>
                </a:cubicBezTo>
                <a:lnTo>
                  <a:pt x="356121" y="20545"/>
                </a:lnTo>
                <a:cubicBezTo>
                  <a:pt x="356121" y="9199"/>
                  <a:pt x="346923" y="0"/>
                  <a:pt x="335576" y="0"/>
                </a:cubicBezTo>
                <a:cubicBezTo>
                  <a:pt x="324229" y="0"/>
                  <a:pt x="315031" y="9199"/>
                  <a:pt x="315031" y="20545"/>
                </a:cubicBezTo>
                <a:lnTo>
                  <a:pt x="315031" y="41149"/>
                </a:lnTo>
                <a:cubicBezTo>
                  <a:pt x="315031" y="63843"/>
                  <a:pt x="296633" y="82240"/>
                  <a:pt x="273940" y="82240"/>
                </a:cubicBezTo>
                <a:cubicBezTo>
                  <a:pt x="251246" y="82240"/>
                  <a:pt x="232849" y="63843"/>
                  <a:pt x="232849" y="41149"/>
                </a:cubicBezTo>
                <a:lnTo>
                  <a:pt x="232849" y="20545"/>
                </a:lnTo>
                <a:close/>
                <a:moveTo>
                  <a:pt x="178061" y="184968"/>
                </a:moveTo>
                <a:cubicBezTo>
                  <a:pt x="178061" y="150927"/>
                  <a:pt x="205656" y="123331"/>
                  <a:pt x="239697" y="123331"/>
                </a:cubicBezTo>
                <a:lnTo>
                  <a:pt x="308182" y="123331"/>
                </a:lnTo>
                <a:cubicBezTo>
                  <a:pt x="342222" y="123331"/>
                  <a:pt x="369818" y="150927"/>
                  <a:pt x="369818" y="184968"/>
                </a:cubicBezTo>
                <a:lnTo>
                  <a:pt x="369818" y="356098"/>
                </a:lnTo>
                <a:cubicBezTo>
                  <a:pt x="369818" y="409050"/>
                  <a:pt x="326892" y="451977"/>
                  <a:pt x="273940" y="451977"/>
                </a:cubicBezTo>
                <a:cubicBezTo>
                  <a:pt x="220987" y="451977"/>
                  <a:pt x="178061" y="409050"/>
                  <a:pt x="178061" y="356098"/>
                </a:cubicBezTo>
                <a:lnTo>
                  <a:pt x="178061" y="184968"/>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Graphic 62" descr="Box&#10;Keyword: fluent-icon;&#10;Metaphor: package, shipping, cargo, production;&#10;&#10;Used for shipping, production scenarios.">
            <a:extLst>
              <a:ext uri="{FF2B5EF4-FFF2-40B4-BE49-F238E27FC236}">
                <a16:creationId xmlns:a16="http://schemas.microsoft.com/office/drawing/2014/main" id="{C7F3245D-5298-EC0B-70B6-E6ABCF70A4DE}"/>
              </a:ext>
            </a:extLst>
          </p:cNvPr>
          <p:cNvSpPr/>
          <p:nvPr/>
        </p:nvSpPr>
        <p:spPr>
          <a:xfrm>
            <a:off x="571596" y="5031830"/>
            <a:ext cx="547879" cy="53488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 name="Graphic 41" descr="Flow&#10;Keyword: fluent-icon;&#10;Metaphor: process, automation;&#10;&#10;Used to represent automated scenarios.">
            <a:extLst>
              <a:ext uri="{FF2B5EF4-FFF2-40B4-BE49-F238E27FC236}">
                <a16:creationId xmlns:a16="http://schemas.microsoft.com/office/drawing/2014/main" id="{2ED006CF-D49E-2B83-7CAE-0672B72E5665}"/>
              </a:ext>
            </a:extLst>
          </p:cNvPr>
          <p:cNvSpPr/>
          <p:nvPr/>
        </p:nvSpPr>
        <p:spPr>
          <a:xfrm>
            <a:off x="571596" y="1932945"/>
            <a:ext cx="525964" cy="394473"/>
          </a:xfrm>
          <a:custGeom>
            <a:avLst/>
            <a:gdLst>
              <a:gd name="connsiteX0" fmla="*/ 427346 w 525964"/>
              <a:gd name="connsiteY0" fmla="*/ 32873 h 394473"/>
              <a:gd name="connsiteX1" fmla="*/ 361600 w 525964"/>
              <a:gd name="connsiteY1" fmla="*/ 98618 h 394473"/>
              <a:gd name="connsiteX2" fmla="*/ 427346 w 525964"/>
              <a:gd name="connsiteY2" fmla="*/ 164364 h 394473"/>
              <a:gd name="connsiteX3" fmla="*/ 493091 w 525964"/>
              <a:gd name="connsiteY3" fmla="*/ 98618 h 394473"/>
              <a:gd name="connsiteX4" fmla="*/ 427346 w 525964"/>
              <a:gd name="connsiteY4" fmla="*/ 32873 h 394473"/>
              <a:gd name="connsiteX5" fmla="*/ 330065 w 525964"/>
              <a:gd name="connsiteY5" fmla="*/ 82335 h 394473"/>
              <a:gd name="connsiteX6" fmla="*/ 427346 w 525964"/>
              <a:gd name="connsiteY6" fmla="*/ 0 h 394473"/>
              <a:gd name="connsiteX7" fmla="*/ 525964 w 525964"/>
              <a:gd name="connsiteY7" fmla="*/ 98618 h 394473"/>
              <a:gd name="connsiteX8" fmla="*/ 427346 w 525964"/>
              <a:gd name="connsiteY8" fmla="*/ 197237 h 394473"/>
              <a:gd name="connsiteX9" fmla="*/ 330134 w 525964"/>
              <a:gd name="connsiteY9" fmla="*/ 115304 h 394473"/>
              <a:gd name="connsiteX10" fmla="*/ 286476 w 525964"/>
              <a:gd name="connsiteY10" fmla="*/ 156257 h 394473"/>
              <a:gd name="connsiteX11" fmla="*/ 271914 w 525964"/>
              <a:gd name="connsiteY11" fmla="*/ 243620 h 394473"/>
              <a:gd name="connsiteX12" fmla="*/ 195899 w 525964"/>
              <a:gd name="connsiteY12" fmla="*/ 312137 h 394473"/>
              <a:gd name="connsiteX13" fmla="*/ 98618 w 525964"/>
              <a:gd name="connsiteY13" fmla="*/ 394473 h 394473"/>
              <a:gd name="connsiteX14" fmla="*/ 0 w 525964"/>
              <a:gd name="connsiteY14" fmla="*/ 295855 h 394473"/>
              <a:gd name="connsiteX15" fmla="*/ 98618 w 525964"/>
              <a:gd name="connsiteY15" fmla="*/ 197237 h 394473"/>
              <a:gd name="connsiteX16" fmla="*/ 195831 w 525964"/>
              <a:gd name="connsiteY16" fmla="*/ 279169 h 394473"/>
              <a:gd name="connsiteX17" fmla="*/ 239489 w 525964"/>
              <a:gd name="connsiteY17" fmla="*/ 238216 h 394473"/>
              <a:gd name="connsiteX18" fmla="*/ 254049 w 525964"/>
              <a:gd name="connsiteY18" fmla="*/ 150853 h 394473"/>
              <a:gd name="connsiteX19" fmla="*/ 330065 w 525964"/>
              <a:gd name="connsiteY19" fmla="*/ 82335 h 394473"/>
              <a:gd name="connsiteX20" fmla="*/ 98618 w 525964"/>
              <a:gd name="connsiteY20" fmla="*/ 230109 h 394473"/>
              <a:gd name="connsiteX21" fmla="*/ 32873 w 525964"/>
              <a:gd name="connsiteY21" fmla="*/ 295855 h 394473"/>
              <a:gd name="connsiteX22" fmla="*/ 98618 w 525964"/>
              <a:gd name="connsiteY22" fmla="*/ 361600 h 394473"/>
              <a:gd name="connsiteX23" fmla="*/ 164364 w 525964"/>
              <a:gd name="connsiteY23" fmla="*/ 295855 h 394473"/>
              <a:gd name="connsiteX24" fmla="*/ 98618 w 525964"/>
              <a:gd name="connsiteY24" fmla="*/ 230109 h 3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964" h="394473">
                <a:moveTo>
                  <a:pt x="427346" y="32873"/>
                </a:moveTo>
                <a:cubicBezTo>
                  <a:pt x="391035" y="32873"/>
                  <a:pt x="361600" y="62308"/>
                  <a:pt x="361600" y="98618"/>
                </a:cubicBezTo>
                <a:cubicBezTo>
                  <a:pt x="361600" y="134929"/>
                  <a:pt x="391035" y="164364"/>
                  <a:pt x="427346" y="164364"/>
                </a:cubicBezTo>
                <a:cubicBezTo>
                  <a:pt x="463657" y="164364"/>
                  <a:pt x="493091" y="134929"/>
                  <a:pt x="493091" y="98618"/>
                </a:cubicBezTo>
                <a:cubicBezTo>
                  <a:pt x="493091" y="62308"/>
                  <a:pt x="463657" y="32873"/>
                  <a:pt x="427346" y="32873"/>
                </a:cubicBezTo>
                <a:close/>
                <a:moveTo>
                  <a:pt x="330065" y="82335"/>
                </a:moveTo>
                <a:cubicBezTo>
                  <a:pt x="337827" y="35618"/>
                  <a:pt x="378428" y="0"/>
                  <a:pt x="427346" y="0"/>
                </a:cubicBezTo>
                <a:cubicBezTo>
                  <a:pt x="481813" y="0"/>
                  <a:pt x="525964" y="44153"/>
                  <a:pt x="525964" y="98618"/>
                </a:cubicBezTo>
                <a:cubicBezTo>
                  <a:pt x="525964" y="153083"/>
                  <a:pt x="481813" y="197237"/>
                  <a:pt x="427346" y="197237"/>
                </a:cubicBezTo>
                <a:cubicBezTo>
                  <a:pt x="378569" y="197237"/>
                  <a:pt x="338060" y="161823"/>
                  <a:pt x="330134" y="115304"/>
                </a:cubicBezTo>
                <a:cubicBezTo>
                  <a:pt x="308225" y="117513"/>
                  <a:pt x="290161" y="134137"/>
                  <a:pt x="286476" y="156257"/>
                </a:cubicBezTo>
                <a:lnTo>
                  <a:pt x="271914" y="243620"/>
                </a:lnTo>
                <a:cubicBezTo>
                  <a:pt x="265589" y="281575"/>
                  <a:pt x="233866" y="309822"/>
                  <a:pt x="195899" y="312137"/>
                </a:cubicBezTo>
                <a:cubicBezTo>
                  <a:pt x="188137" y="358855"/>
                  <a:pt x="147537" y="394473"/>
                  <a:pt x="98618" y="394473"/>
                </a:cubicBezTo>
                <a:cubicBezTo>
                  <a:pt x="44153" y="394473"/>
                  <a:pt x="0" y="350322"/>
                  <a:pt x="0" y="295855"/>
                </a:cubicBezTo>
                <a:cubicBezTo>
                  <a:pt x="0" y="241388"/>
                  <a:pt x="44153" y="197237"/>
                  <a:pt x="98618" y="197237"/>
                </a:cubicBezTo>
                <a:cubicBezTo>
                  <a:pt x="147396" y="197237"/>
                  <a:pt x="187903" y="232650"/>
                  <a:pt x="195831" y="279169"/>
                </a:cubicBezTo>
                <a:cubicBezTo>
                  <a:pt x="217740" y="276960"/>
                  <a:pt x="235802" y="260336"/>
                  <a:pt x="239489" y="238216"/>
                </a:cubicBezTo>
                <a:lnTo>
                  <a:pt x="254049" y="150853"/>
                </a:lnTo>
                <a:cubicBezTo>
                  <a:pt x="260376" y="112897"/>
                  <a:pt x="292097" y="84650"/>
                  <a:pt x="330065" y="82335"/>
                </a:cubicBezTo>
                <a:close/>
                <a:moveTo>
                  <a:pt x="98618" y="230109"/>
                </a:moveTo>
                <a:cubicBezTo>
                  <a:pt x="62308" y="230109"/>
                  <a:pt x="32873" y="259544"/>
                  <a:pt x="32873" y="295855"/>
                </a:cubicBezTo>
                <a:cubicBezTo>
                  <a:pt x="32873" y="332166"/>
                  <a:pt x="62308" y="361600"/>
                  <a:pt x="98618" y="361600"/>
                </a:cubicBezTo>
                <a:cubicBezTo>
                  <a:pt x="134929" y="361600"/>
                  <a:pt x="164364" y="332166"/>
                  <a:pt x="164364" y="295855"/>
                </a:cubicBezTo>
                <a:cubicBezTo>
                  <a:pt x="164364" y="259544"/>
                  <a:pt x="134929" y="230109"/>
                  <a:pt x="98618" y="230109"/>
                </a:cubicBez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731707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6BE2410-62BA-84D7-FD70-B7CC07B2771B}"/>
              </a:ext>
            </a:extLst>
          </p:cNvPr>
          <p:cNvSpPr>
            <a:spLocks noGrp="1"/>
          </p:cNvSpPr>
          <p:nvPr>
            <p:ph type="body" sz="quarter" idx="17"/>
          </p:nvPr>
        </p:nvSpPr>
        <p:spPr>
          <a:xfrm>
            <a:off x="4638469" y="2697756"/>
            <a:ext cx="2915060" cy="1107996"/>
          </a:xfrm>
        </p:spPr>
        <p:txBody>
          <a:bodyPr/>
          <a:lstStyle/>
          <a:p>
            <a:r>
              <a:rPr lang="en-AU" sz="1800">
                <a:latin typeface="Open Sans ExtraBold" panose="020B0606030504020204" pitchFamily="34" charset="0"/>
              </a:rPr>
              <a:t>Implement observability in a cloud-native .NET 8 application with OpenTelemetry</a:t>
            </a:r>
          </a:p>
        </p:txBody>
      </p:sp>
      <p:sp>
        <p:nvSpPr>
          <p:cNvPr id="14" name="Text Placeholder 13">
            <a:extLst>
              <a:ext uri="{FF2B5EF4-FFF2-40B4-BE49-F238E27FC236}">
                <a16:creationId xmlns:a16="http://schemas.microsoft.com/office/drawing/2014/main" id="{6EFE353E-744E-0B2E-CB78-24E6C2C121C8}"/>
              </a:ext>
            </a:extLst>
          </p:cNvPr>
          <p:cNvSpPr>
            <a:spLocks noGrp="1"/>
          </p:cNvSpPr>
          <p:nvPr>
            <p:ph type="body" sz="quarter" idx="18"/>
          </p:nvPr>
        </p:nvSpPr>
        <p:spPr>
          <a:xfrm>
            <a:off x="8435554" y="2697756"/>
            <a:ext cx="2915060" cy="830997"/>
          </a:xfrm>
        </p:spPr>
        <p:txBody>
          <a:bodyPr/>
          <a:lstStyle/>
          <a:p>
            <a:r>
              <a:rPr lang="en-AU"/>
              <a:t>Unlock the Power of Telemetry in Semantic Kernel SDK</a:t>
            </a:r>
          </a:p>
        </p:txBody>
      </p:sp>
      <p:sp>
        <p:nvSpPr>
          <p:cNvPr id="16" name="Text Placeholder 15">
            <a:extLst>
              <a:ext uri="{FF2B5EF4-FFF2-40B4-BE49-F238E27FC236}">
                <a16:creationId xmlns:a16="http://schemas.microsoft.com/office/drawing/2014/main" id="{2CC00193-02B9-2404-8CE0-23F2B34F9B1D}"/>
              </a:ext>
            </a:extLst>
          </p:cNvPr>
          <p:cNvSpPr>
            <a:spLocks noGrp="1"/>
          </p:cNvSpPr>
          <p:nvPr>
            <p:ph type="body" sz="quarter" idx="20"/>
          </p:nvPr>
        </p:nvSpPr>
        <p:spPr/>
        <p:txBody>
          <a:bodyPr/>
          <a:lstStyle/>
          <a:p>
            <a:r>
              <a:rPr lang="en-AU"/>
              <a:t>Azure AI Search sample project</a:t>
            </a:r>
          </a:p>
        </p:txBody>
      </p:sp>
      <p:sp>
        <p:nvSpPr>
          <p:cNvPr id="11" name="Title 10">
            <a:extLst>
              <a:ext uri="{FF2B5EF4-FFF2-40B4-BE49-F238E27FC236}">
                <a16:creationId xmlns:a16="http://schemas.microsoft.com/office/drawing/2014/main" id="{39414750-ABA4-2274-43C2-4A122A73BF5D}"/>
              </a:ext>
            </a:extLst>
          </p:cNvPr>
          <p:cNvSpPr>
            <a:spLocks noGrp="1"/>
          </p:cNvSpPr>
          <p:nvPr>
            <p:ph type="title"/>
          </p:nvPr>
        </p:nvSpPr>
        <p:spPr/>
        <p:txBody>
          <a:bodyPr/>
          <a:lstStyle/>
          <a:p>
            <a:r>
              <a:rPr lang="en-US"/>
              <a:t>Resources</a:t>
            </a:r>
          </a:p>
        </p:txBody>
      </p:sp>
      <p:pic>
        <p:nvPicPr>
          <p:cNvPr id="18" name="Picture 17">
            <a:hlinkClick r:id="rId2"/>
            <a:extLst>
              <a:ext uri="{FF2B5EF4-FFF2-40B4-BE49-F238E27FC236}">
                <a16:creationId xmlns:a16="http://schemas.microsoft.com/office/drawing/2014/main" id="{416551E5-032E-ABEE-D555-40C7AF6E23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5635" y="3805752"/>
            <a:ext cx="1540727" cy="1540727"/>
          </a:xfrm>
          <a:prstGeom prst="rect">
            <a:avLst/>
          </a:prstGeom>
        </p:spPr>
      </p:pic>
      <p:pic>
        <p:nvPicPr>
          <p:cNvPr id="19" name="Picture 18">
            <a:hlinkClick r:id="rId4"/>
            <a:extLst>
              <a:ext uri="{FF2B5EF4-FFF2-40B4-BE49-F238E27FC236}">
                <a16:creationId xmlns:a16="http://schemas.microsoft.com/office/drawing/2014/main" id="{8D0BF9FD-EA84-F06D-8786-FFA2EB7530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2720" y="3805751"/>
            <a:ext cx="1540727" cy="1540727"/>
          </a:xfrm>
          <a:prstGeom prst="rect">
            <a:avLst/>
          </a:prstGeom>
        </p:spPr>
      </p:pic>
      <p:pic>
        <p:nvPicPr>
          <p:cNvPr id="21" name="Picture 20">
            <a:extLst>
              <a:ext uri="{FF2B5EF4-FFF2-40B4-BE49-F238E27FC236}">
                <a16:creationId xmlns:a16="http://schemas.microsoft.com/office/drawing/2014/main" id="{25094F66-C518-3A63-24B2-743B8B5B3A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4880" y="3740482"/>
            <a:ext cx="1605996" cy="1605996"/>
          </a:xfrm>
          <a:prstGeom prst="rect">
            <a:avLst/>
          </a:prstGeom>
        </p:spPr>
      </p:pic>
    </p:spTree>
    <p:extLst>
      <p:ext uri="{BB962C8B-B14F-4D97-AF65-F5344CB8AC3E}">
        <p14:creationId xmlns:p14="http://schemas.microsoft.com/office/powerpoint/2010/main" val="14518860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37EE3-3EAE-326D-F0A4-9EF698028AD0}"/>
              </a:ext>
            </a:extLst>
          </p:cNvPr>
          <p:cNvSpPr>
            <a:spLocks noGrp="1"/>
          </p:cNvSpPr>
          <p:nvPr>
            <p:ph type="body" sz="quarter" idx="11"/>
          </p:nvPr>
        </p:nvSpPr>
        <p:spPr>
          <a:xfrm>
            <a:off x="582613" y="2848730"/>
            <a:ext cx="3613209" cy="615553"/>
          </a:xfrm>
        </p:spPr>
        <p:txBody>
          <a:bodyPr/>
          <a:lstStyle/>
          <a:p>
            <a:pPr algn="ctr"/>
            <a:r>
              <a:rPr lang="en-US" sz="4000"/>
              <a:t>Agenda</a:t>
            </a:r>
            <a:endParaRPr lang="en-US"/>
          </a:p>
        </p:txBody>
      </p:sp>
      <p:sp>
        <p:nvSpPr>
          <p:cNvPr id="68" name="Text Placeholder 3">
            <a:extLst>
              <a:ext uri="{FF2B5EF4-FFF2-40B4-BE49-F238E27FC236}">
                <a16:creationId xmlns:a16="http://schemas.microsoft.com/office/drawing/2014/main" id="{A563364C-C5A7-3315-64DB-A34BA6F81CCE}"/>
              </a:ext>
            </a:extLst>
          </p:cNvPr>
          <p:cNvSpPr txBox="1">
            <a:spLocks/>
          </p:cNvSpPr>
          <p:nvPr/>
        </p:nvSpPr>
        <p:spPr>
          <a:xfrm>
            <a:off x="5275742" y="1284471"/>
            <a:ext cx="5440875"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What is Observability?</a:t>
            </a:r>
          </a:p>
        </p:txBody>
      </p:sp>
      <p:sp>
        <p:nvSpPr>
          <p:cNvPr id="6" name="Text Placeholder 3">
            <a:extLst>
              <a:ext uri="{FF2B5EF4-FFF2-40B4-BE49-F238E27FC236}">
                <a16:creationId xmlns:a16="http://schemas.microsoft.com/office/drawing/2014/main" id="{28BBDF91-7CB6-3855-2E7F-07DE079514DD}"/>
              </a:ext>
            </a:extLst>
          </p:cNvPr>
          <p:cNvSpPr txBox="1">
            <a:spLocks/>
          </p:cNvSpPr>
          <p:nvPr/>
        </p:nvSpPr>
        <p:spPr>
          <a:xfrm>
            <a:off x="5275742" y="2125299"/>
            <a:ext cx="6044191"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Introducing </a:t>
            </a:r>
            <a:r>
              <a:rPr lang="en-US" sz="2800" err="1">
                <a:solidFill>
                  <a:schemeClr val="tx1"/>
                </a:solidFill>
              </a:rPr>
              <a:t>OpenTelemetry</a:t>
            </a:r>
            <a:endParaRPr lang="en-US" sz="2800">
              <a:solidFill>
                <a:schemeClr val="tx1"/>
              </a:solidFill>
            </a:endParaRPr>
          </a:p>
        </p:txBody>
      </p:sp>
      <p:sp>
        <p:nvSpPr>
          <p:cNvPr id="7" name="Text Placeholder 3">
            <a:extLst>
              <a:ext uri="{FF2B5EF4-FFF2-40B4-BE49-F238E27FC236}">
                <a16:creationId xmlns:a16="http://schemas.microsoft.com/office/drawing/2014/main" id="{820FD169-2ACE-D3A1-29E4-356F056DCEC3}"/>
              </a:ext>
            </a:extLst>
          </p:cNvPr>
          <p:cNvSpPr txBox="1">
            <a:spLocks/>
          </p:cNvSpPr>
          <p:nvPr/>
        </p:nvSpPr>
        <p:spPr>
          <a:xfrm>
            <a:off x="5275743" y="2966127"/>
            <a:ext cx="6129032"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Considerations for Observability in Production</a:t>
            </a:r>
          </a:p>
        </p:txBody>
      </p:sp>
      <p:sp>
        <p:nvSpPr>
          <p:cNvPr id="8" name="Text Placeholder 3">
            <a:extLst>
              <a:ext uri="{FF2B5EF4-FFF2-40B4-BE49-F238E27FC236}">
                <a16:creationId xmlns:a16="http://schemas.microsoft.com/office/drawing/2014/main" id="{507EF040-C676-A71A-11EB-B0B6626B6801}"/>
              </a:ext>
            </a:extLst>
          </p:cNvPr>
          <p:cNvSpPr txBox="1">
            <a:spLocks/>
          </p:cNvSpPr>
          <p:nvPr/>
        </p:nvSpPr>
        <p:spPr>
          <a:xfrm>
            <a:off x="5275743" y="4237842"/>
            <a:ext cx="61290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Observing AI Applications</a:t>
            </a:r>
          </a:p>
        </p:txBody>
      </p:sp>
      <p:sp>
        <p:nvSpPr>
          <p:cNvPr id="9" name="Text Placeholder 3">
            <a:extLst>
              <a:ext uri="{FF2B5EF4-FFF2-40B4-BE49-F238E27FC236}">
                <a16:creationId xmlns:a16="http://schemas.microsoft.com/office/drawing/2014/main" id="{79043014-631E-1132-FF1C-4B8C7B3EEC20}"/>
              </a:ext>
            </a:extLst>
          </p:cNvPr>
          <p:cNvSpPr txBox="1">
            <a:spLocks/>
          </p:cNvSpPr>
          <p:nvPr/>
        </p:nvSpPr>
        <p:spPr>
          <a:xfrm>
            <a:off x="5275743" y="5078670"/>
            <a:ext cx="612903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Summary and Resources</a:t>
            </a:r>
          </a:p>
        </p:txBody>
      </p:sp>
    </p:spTree>
    <p:extLst>
      <p:ext uri="{BB962C8B-B14F-4D97-AF65-F5344CB8AC3E}">
        <p14:creationId xmlns:p14="http://schemas.microsoft.com/office/powerpoint/2010/main" val="3516310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723CD-124E-3FB7-244B-7AC443C7A71A}"/>
              </a:ext>
            </a:extLst>
          </p:cNvPr>
          <p:cNvSpPr>
            <a:spLocks noGrp="1"/>
          </p:cNvSpPr>
          <p:nvPr>
            <p:ph type="title"/>
          </p:nvPr>
        </p:nvSpPr>
        <p:spPr/>
        <p:txBody>
          <a:bodyPr/>
          <a:lstStyle/>
          <a:p>
            <a:r>
              <a:rPr lang="en-AU"/>
              <a:t>What is Observability?</a:t>
            </a:r>
          </a:p>
        </p:txBody>
      </p:sp>
      <p:sp>
        <p:nvSpPr>
          <p:cNvPr id="5" name="Text Placeholder 4">
            <a:extLst>
              <a:ext uri="{FF2B5EF4-FFF2-40B4-BE49-F238E27FC236}">
                <a16:creationId xmlns:a16="http://schemas.microsoft.com/office/drawing/2014/main" id="{E735F5C7-E64C-CE7E-3132-418B768263A1}"/>
              </a:ext>
            </a:extLst>
          </p:cNvPr>
          <p:cNvSpPr>
            <a:spLocks noGrp="1"/>
          </p:cNvSpPr>
          <p:nvPr>
            <p:ph type="body" sz="quarter" idx="10"/>
          </p:nvPr>
        </p:nvSpPr>
        <p:spPr>
          <a:xfrm>
            <a:off x="588148" y="3535540"/>
            <a:ext cx="4158477" cy="2215991"/>
          </a:xfrm>
        </p:spPr>
        <p:txBody>
          <a:bodyPr vert="horz" wrap="square" lIns="0" tIns="0" rIns="0" bIns="0" rtlCol="0" anchor="t">
            <a:spAutoFit/>
          </a:bodyPr>
          <a:lstStyle/>
          <a:p>
            <a:r>
              <a:rPr lang="en-AU" sz="2400">
                <a:latin typeface="Open Sans" panose="020B0606030504020204" pitchFamily="34" charset="0"/>
                <a:ea typeface="Open Sans" panose="020B0606030504020204" pitchFamily="34" charset="0"/>
                <a:cs typeface="Open Sans" panose="020B0606030504020204" pitchFamily="34" charset="0"/>
              </a:rPr>
              <a:t>To gain a </a:t>
            </a:r>
            <a:r>
              <a:rPr lang="en-AU" sz="2400">
                <a:gradFill>
                  <a:gsLst>
                    <a:gs pos="100000">
                      <a:schemeClr val="accent2"/>
                    </a:gs>
                    <a:gs pos="45000">
                      <a:schemeClr val="accent1"/>
                    </a:gs>
                  </a:gsLst>
                  <a:lin ang="4800000" scaled="0"/>
                </a:gradFill>
                <a:latin typeface="Open Sans ExtraBold" panose="020B0606030504020204" pitchFamily="34" charset="0"/>
              </a:rPr>
              <a:t>better understanding </a:t>
            </a:r>
            <a:r>
              <a:rPr lang="en-AU" sz="2400">
                <a:latin typeface="Open Sans" panose="020B0606030504020204" pitchFamily="34" charset="0"/>
                <a:ea typeface="Open Sans" panose="020B0606030504020204" pitchFamily="34" charset="0"/>
                <a:cs typeface="Open Sans" panose="020B0606030504020204" pitchFamily="34" charset="0"/>
              </a:rPr>
              <a:t>of an application by observing it's </a:t>
            </a:r>
            <a:r>
              <a:rPr lang="en-AU" sz="2400">
                <a:gradFill>
                  <a:gsLst>
                    <a:gs pos="100000">
                      <a:schemeClr val="accent2"/>
                    </a:gs>
                    <a:gs pos="45000">
                      <a:schemeClr val="accent1"/>
                    </a:gs>
                  </a:gsLst>
                  <a:lin ang="4800000" scaled="0"/>
                </a:gradFill>
                <a:latin typeface="Open Sans ExtraBold" panose="020B0606030504020204" pitchFamily="34" charset="0"/>
              </a:rPr>
              <a:t>outputs</a:t>
            </a:r>
            <a:r>
              <a:rPr lang="en-AU" sz="2400" b="1">
                <a:solidFill>
                  <a:schemeClr val="accent5"/>
                </a:solidFill>
                <a:latin typeface="Open Sans" panose="020B0606030504020204" pitchFamily="34" charset="0"/>
                <a:ea typeface="Open Sans" panose="020B0606030504020204" pitchFamily="34" charset="0"/>
                <a:cs typeface="Open Sans" panose="020B0606030504020204" pitchFamily="34" charset="0"/>
              </a:rPr>
              <a:t> </a:t>
            </a:r>
            <a:r>
              <a:rPr lang="en-AU" sz="2400">
                <a:latin typeface="Open Sans" panose="020B0606030504020204" pitchFamily="34" charset="0"/>
                <a:ea typeface="Open Sans" panose="020B0606030504020204" pitchFamily="34" charset="0"/>
                <a:cs typeface="Open Sans" panose="020B0606030504020204" pitchFamily="34" charset="0"/>
              </a:rPr>
              <a:t>and </a:t>
            </a:r>
            <a:r>
              <a:rPr lang="en-AU" sz="2400">
                <a:gradFill>
                  <a:gsLst>
                    <a:gs pos="100000">
                      <a:schemeClr val="accent2"/>
                    </a:gs>
                    <a:gs pos="45000">
                      <a:schemeClr val="accent1"/>
                    </a:gs>
                  </a:gsLst>
                  <a:lin ang="4800000" scaled="0"/>
                </a:gradFill>
                <a:latin typeface="Open Sans ExtraBold" panose="020B0606030504020204" pitchFamily="34" charset="0"/>
              </a:rPr>
              <a:t>instrumenting</a:t>
            </a:r>
            <a:r>
              <a:rPr lang="en-AU" sz="2400" b="1">
                <a:solidFill>
                  <a:schemeClr val="accent5"/>
                </a:solidFill>
                <a:latin typeface="Open Sans" panose="020B0606030504020204" pitchFamily="34" charset="0"/>
                <a:ea typeface="Open Sans" panose="020B0606030504020204" pitchFamily="34" charset="0"/>
                <a:cs typeface="Open Sans" panose="020B0606030504020204" pitchFamily="34" charset="0"/>
              </a:rPr>
              <a:t> </a:t>
            </a:r>
            <a:r>
              <a:rPr lang="en-AU" sz="2400">
                <a:latin typeface="Open Sans" panose="020B0606030504020204" pitchFamily="34" charset="0"/>
                <a:ea typeface="Open Sans" panose="020B0606030504020204" pitchFamily="34" charset="0"/>
                <a:cs typeface="Open Sans" panose="020B0606030504020204" pitchFamily="34" charset="0"/>
              </a:rPr>
              <a:t>it's inner workings</a:t>
            </a:r>
          </a:p>
        </p:txBody>
      </p:sp>
      <p:pic>
        <p:nvPicPr>
          <p:cNvPr id="3" name="Picture Placeholder 2" descr="Person sitting at a computer looking at code">
            <a:extLst>
              <a:ext uri="{FF2B5EF4-FFF2-40B4-BE49-F238E27FC236}">
                <a16:creationId xmlns:a16="http://schemas.microsoft.com/office/drawing/2014/main" id="{EFC88EC0-59DC-E174-8512-D5EF0AEC00E5}"/>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179540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AB1C6-7FA5-6C9C-35B3-BD6417ED8060}"/>
              </a:ext>
            </a:extLst>
          </p:cNvPr>
          <p:cNvSpPr>
            <a:spLocks noGrp="1"/>
          </p:cNvSpPr>
          <p:nvPr>
            <p:ph type="title"/>
          </p:nvPr>
        </p:nvSpPr>
        <p:spPr>
          <a:xfrm>
            <a:off x="588263" y="838970"/>
            <a:ext cx="11018520" cy="615553"/>
          </a:xfrm>
        </p:spPr>
        <p:txBody>
          <a:bodyPr/>
          <a:lstStyle/>
          <a:p>
            <a:r>
              <a:rPr lang="en-US">
                <a:cs typeface="Open Sans" panose="020B0606030504020204" pitchFamily="34" charset="0"/>
              </a:rPr>
              <a:t>Why have Observable Applications?</a:t>
            </a:r>
            <a:endParaRPr lang="en-US"/>
          </a:p>
        </p:txBody>
      </p:sp>
      <p:pic>
        <p:nvPicPr>
          <p:cNvPr id="10" name="Picture Placeholder 9" descr="A car driving on a road">
            <a:extLst>
              <a:ext uri="{FF2B5EF4-FFF2-40B4-BE49-F238E27FC236}">
                <a16:creationId xmlns:a16="http://schemas.microsoft.com/office/drawing/2014/main" id="{4358B282-E590-CF82-B90B-D42F524713E8}"/>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p:pic>
      <p:sp>
        <p:nvSpPr>
          <p:cNvPr id="3" name="Text Placeholder 2">
            <a:extLst>
              <a:ext uri="{FF2B5EF4-FFF2-40B4-BE49-F238E27FC236}">
                <a16:creationId xmlns:a16="http://schemas.microsoft.com/office/drawing/2014/main" id="{EB6213DC-32AB-5802-17D3-D00EEC46C00B}"/>
              </a:ext>
            </a:extLst>
          </p:cNvPr>
          <p:cNvSpPr>
            <a:spLocks noGrp="1"/>
          </p:cNvSpPr>
          <p:nvPr>
            <p:ph type="body" sz="quarter" idx="16"/>
          </p:nvPr>
        </p:nvSpPr>
        <p:spPr>
          <a:xfrm>
            <a:off x="2037906" y="4800600"/>
            <a:ext cx="2313432" cy="276999"/>
          </a:xfrm>
        </p:spPr>
        <p:txBody>
          <a:bodyPr vert="horz" wrap="square" lIns="0" tIns="0" rIns="0" bIns="0" rtlCol="0" anchor="t">
            <a:spAutoFit/>
          </a:bodyPr>
          <a:lstStyle/>
          <a:p>
            <a:r>
              <a:rPr lang="en-US">
                <a:latin typeface="Open Sans" panose="020B0606030504020204" pitchFamily="34" charset="0"/>
                <a:ea typeface="Open Sans" panose="020B0606030504020204" pitchFamily="34" charset="0"/>
                <a:cs typeface="Open Sans" panose="020B0606030504020204" pitchFamily="34" charset="0"/>
              </a:rPr>
              <a:t>Benefit of Hindsight</a:t>
            </a:r>
          </a:p>
        </p:txBody>
      </p:sp>
      <p:pic>
        <p:nvPicPr>
          <p:cNvPr id="11" name="Picture Placeholder 10">
            <a:extLst>
              <a:ext uri="{FF2B5EF4-FFF2-40B4-BE49-F238E27FC236}">
                <a16:creationId xmlns:a16="http://schemas.microsoft.com/office/drawing/2014/main" id="{EF8AA8D8-FA41-65F3-79CE-BD15C0DBD96A}"/>
              </a:ext>
            </a:extLst>
          </p:cNvPr>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a:stretch/>
        </p:blipFill>
        <p:spPr/>
      </p:pic>
      <p:sp>
        <p:nvSpPr>
          <p:cNvPr id="5" name="Text Placeholder 4">
            <a:extLst>
              <a:ext uri="{FF2B5EF4-FFF2-40B4-BE49-F238E27FC236}">
                <a16:creationId xmlns:a16="http://schemas.microsoft.com/office/drawing/2014/main" id="{C1CA0BB9-E2F8-ABC8-A564-51131D391F95}"/>
              </a:ext>
            </a:extLst>
          </p:cNvPr>
          <p:cNvSpPr>
            <a:spLocks noGrp="1"/>
          </p:cNvSpPr>
          <p:nvPr>
            <p:ph type="body" sz="quarter" idx="17"/>
          </p:nvPr>
        </p:nvSpPr>
        <p:spPr>
          <a:xfrm>
            <a:off x="4939284" y="4800600"/>
            <a:ext cx="2313432" cy="276999"/>
          </a:xfrm>
        </p:spPr>
        <p:txBody>
          <a:bodyPr vert="horz" wrap="square" lIns="0" tIns="0" rIns="0" bIns="0" rtlCol="0" anchor="t">
            <a:spAutoFit/>
          </a:bodyPr>
          <a:lstStyle/>
          <a:p>
            <a:r>
              <a:rPr lang="en-US">
                <a:latin typeface="Open Sans" panose="020B0606030504020204" pitchFamily="34" charset="0"/>
                <a:ea typeface="Open Sans" panose="020B0606030504020204" pitchFamily="34" charset="0"/>
                <a:cs typeface="Open Sans" panose="020B0606030504020204" pitchFamily="34" charset="0"/>
              </a:rPr>
              <a:t>Simplify Complexity</a:t>
            </a:r>
          </a:p>
        </p:txBody>
      </p:sp>
      <p:pic>
        <p:nvPicPr>
          <p:cNvPr id="12" name="Picture Placeholder 11" descr="A screenshot of a graph&#10;&#10;Description automatically generated">
            <a:extLst>
              <a:ext uri="{FF2B5EF4-FFF2-40B4-BE49-F238E27FC236}">
                <a16:creationId xmlns:a16="http://schemas.microsoft.com/office/drawing/2014/main" id="{A99501B9-4931-778C-466F-07A0F4A41FD7}"/>
              </a:ext>
            </a:extLst>
          </p:cNvPr>
          <p:cNvPicPr>
            <a:picLocks noGrp="1" noChangeAspect="1"/>
          </p:cNvPicPr>
          <p:nvPr>
            <p:ph type="pic" sz="quarter" idx="20"/>
          </p:nvPr>
        </p:nvPicPr>
        <p:blipFill rotWithShape="1">
          <a:blip r:embed="rId5" cstate="screen">
            <a:extLst>
              <a:ext uri="{28A0092B-C50C-407E-A947-70E740481C1C}">
                <a14:useLocalDpi xmlns:a14="http://schemas.microsoft.com/office/drawing/2010/main"/>
              </a:ext>
            </a:extLst>
          </a:blip>
          <a:srcRect/>
          <a:stretch/>
        </p:blipFill>
        <p:spPr/>
      </p:pic>
      <p:sp>
        <p:nvSpPr>
          <p:cNvPr id="6" name="Text Placeholder 5">
            <a:extLst>
              <a:ext uri="{FF2B5EF4-FFF2-40B4-BE49-F238E27FC236}">
                <a16:creationId xmlns:a16="http://schemas.microsoft.com/office/drawing/2014/main" id="{1C8F765D-4AC9-F80B-E026-471FA19A8321}"/>
              </a:ext>
            </a:extLst>
          </p:cNvPr>
          <p:cNvSpPr>
            <a:spLocks noGrp="1"/>
          </p:cNvSpPr>
          <p:nvPr>
            <p:ph type="body" sz="quarter" idx="18"/>
          </p:nvPr>
        </p:nvSpPr>
        <p:spPr>
          <a:xfrm>
            <a:off x="7840663" y="4800600"/>
            <a:ext cx="2313432" cy="276999"/>
          </a:xfrm>
        </p:spPr>
        <p:txBody>
          <a:bodyPr vert="horz" wrap="square" lIns="0" tIns="0" rIns="0" bIns="0" rtlCol="0" anchor="t">
            <a:spAutoFit/>
          </a:bodyPr>
          <a:lstStyle/>
          <a:p>
            <a:r>
              <a:rPr lang="en-US">
                <a:latin typeface="Open Sans" panose="020B0606030504020204" pitchFamily="34" charset="0"/>
                <a:ea typeface="Open Sans" panose="020B0606030504020204" pitchFamily="34" charset="0"/>
                <a:cs typeface="Open Sans" panose="020B0606030504020204" pitchFamily="34" charset="0"/>
              </a:rPr>
              <a:t>Identify Trends</a:t>
            </a:r>
          </a:p>
        </p:txBody>
      </p:sp>
    </p:spTree>
    <p:extLst>
      <p:ext uri="{BB962C8B-B14F-4D97-AF65-F5344CB8AC3E}">
        <p14:creationId xmlns:p14="http://schemas.microsoft.com/office/powerpoint/2010/main" val="302174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500"/>
                                        <p:tgtEl>
                                          <p:spTgt spid="6">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5D7E-34A3-CF34-99BE-8955DA9D3374}"/>
              </a:ext>
            </a:extLst>
          </p:cNvPr>
          <p:cNvSpPr>
            <a:spLocks noGrp="1"/>
          </p:cNvSpPr>
          <p:nvPr>
            <p:ph type="title"/>
          </p:nvPr>
        </p:nvSpPr>
        <p:spPr/>
        <p:txBody>
          <a:bodyPr/>
          <a:lstStyle/>
          <a:p>
            <a:r>
              <a:rPr lang="en-AU"/>
              <a:t>Introducing </a:t>
            </a:r>
            <a:r>
              <a:rPr lang="en-AU" err="1"/>
              <a:t>OpenTelemetry</a:t>
            </a:r>
            <a:endParaRPr lang="en-AU"/>
          </a:p>
        </p:txBody>
      </p:sp>
      <p:sp>
        <p:nvSpPr>
          <p:cNvPr id="9" name="Rectangle 8">
            <a:extLst>
              <a:ext uri="{FF2B5EF4-FFF2-40B4-BE49-F238E27FC236}">
                <a16:creationId xmlns:a16="http://schemas.microsoft.com/office/drawing/2014/main" id="{DC197445-6B1D-3CBD-EE64-7BF3032A2219}"/>
              </a:ext>
            </a:extLst>
          </p:cNvPr>
          <p:cNvSpPr/>
          <p:nvPr/>
        </p:nvSpPr>
        <p:spPr>
          <a:xfrm>
            <a:off x="579118" y="2035458"/>
            <a:ext cx="11049290" cy="124034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kumimoji="0" lang="en-US" sz="2800" b="0" i="0" u="none" strike="noStrike" kern="0" cap="none" spc="0" normalizeH="0" baseline="0" noProof="0">
                <a:ln>
                  <a:noFill/>
                </a:ln>
                <a:gradFill>
                  <a:gsLst>
                    <a:gs pos="60241">
                      <a:schemeClr val="tx1"/>
                    </a:gs>
                    <a:gs pos="40000">
                      <a:schemeClr val="tx1"/>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A </a:t>
            </a:r>
            <a:r>
              <a:rPr lang="en-US" sz="2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rPr>
              <a:t>modern, open standard </a:t>
            </a:r>
            <a:r>
              <a:rPr lang="en-US" sz="2800" kern="0" noProof="0">
                <a:gradFill>
                  <a:gsLst>
                    <a:gs pos="60241">
                      <a:schemeClr val="tx1"/>
                    </a:gs>
                    <a:gs pos="40000">
                      <a:schemeClr val="tx1"/>
                    </a:gs>
                  </a:gsLst>
                  <a:lin ang="5400000" scaled="1"/>
                </a:gradFill>
                <a:latin typeface="Open Sans" panose="020B0606030504020204" pitchFamily="34" charset="0"/>
                <a:ea typeface="Open Sans" panose="020B0606030504020204" pitchFamily="34" charset="0"/>
                <a:cs typeface="Open Sans" panose="020B0606030504020204" pitchFamily="34" charset="0"/>
              </a:rPr>
              <a:t>for observability </a:t>
            </a:r>
            <a:r>
              <a:rPr lang="en-US" sz="2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rPr>
              <a:t>of any application.</a:t>
            </a:r>
          </a:p>
          <a:p>
            <a:pPr marL="0" lvl="2" defTabSz="914102" fontAlgn="base">
              <a:lnSpc>
                <a:spcPct val="90000"/>
              </a:lnSpc>
              <a:spcBef>
                <a:spcPts val="600"/>
              </a:spcBef>
              <a:defRPr/>
            </a:pPr>
            <a:r>
              <a:rPr lang="en-US" sz="2800" kern="0">
                <a:latin typeface="Open Sans" panose="020B0606030504020204" pitchFamily="34" charset="0"/>
                <a:ea typeface="Open Sans" panose="020B0606030504020204" pitchFamily="34" charset="0"/>
                <a:cs typeface="Open Sans" panose="020B0606030504020204" pitchFamily="34" charset="0"/>
              </a:rPr>
              <a:t>Trace</a:t>
            </a:r>
            <a:r>
              <a:rPr lang="en-US" sz="2800" kern="0">
                <a:gradFill flip="none" rotWithShape="1">
                  <a:gsLst>
                    <a:gs pos="80000">
                      <a:srgbClr val="49C5B1"/>
                    </a:gs>
                    <a:gs pos="100000">
                      <a:srgbClr val="8DC8E8"/>
                    </a:gs>
                  </a:gsLst>
                  <a:lin ang="2400000" scaled="0"/>
                  <a:tileRect/>
                </a:gradFill>
                <a:latin typeface="Open Sans" panose="020B0606030504020204" pitchFamily="34" charset="0"/>
                <a:ea typeface="Open Sans" panose="020B0606030504020204" pitchFamily="34" charset="0"/>
                <a:cs typeface="Open Sans" panose="020B0606030504020204" pitchFamily="34" charset="0"/>
              </a:rPr>
              <a:t> </a:t>
            </a:r>
            <a:r>
              <a:rPr lang="en-US" sz="2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rPr>
              <a:t>end-to-end</a:t>
            </a:r>
            <a:r>
              <a:rPr lang="en-US" sz="2800" kern="0">
                <a:gradFill flip="none" rotWithShape="1">
                  <a:gsLst>
                    <a:gs pos="80000">
                      <a:srgbClr val="49C5B1"/>
                    </a:gs>
                    <a:gs pos="100000">
                      <a:srgbClr val="8DC8E8"/>
                    </a:gs>
                  </a:gsLst>
                  <a:lin ang="2400000" scaled="0"/>
                  <a:tileRect/>
                </a:gradFill>
                <a:latin typeface="Open Sans" panose="020B0606030504020204" pitchFamily="34" charset="0"/>
                <a:ea typeface="Open Sans" panose="020B0606030504020204" pitchFamily="34" charset="0"/>
                <a:cs typeface="Open Sans" panose="020B0606030504020204" pitchFamily="34" charset="0"/>
              </a:rPr>
              <a:t> </a:t>
            </a:r>
            <a:r>
              <a:rPr lang="en-US" sz="2800" kern="0">
                <a:latin typeface="Open Sans" panose="020B0606030504020204" pitchFamily="34" charset="0"/>
                <a:ea typeface="Open Sans" panose="020B0606030504020204" pitchFamily="34" charset="0"/>
                <a:cs typeface="Open Sans" panose="020B0606030504020204" pitchFamily="34" charset="0"/>
              </a:rPr>
              <a:t>from frontend to backend in a </a:t>
            </a:r>
            <a:r>
              <a:rPr lang="en-US" sz="2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rPr>
              <a:t>distributed </a:t>
            </a:r>
            <a:r>
              <a:rPr lang="en-US" sz="2800" kern="0">
                <a:latin typeface="Open Sans" panose="020B0606030504020204" pitchFamily="34" charset="0"/>
                <a:ea typeface="Open Sans" panose="020B0606030504020204" pitchFamily="34" charset="0"/>
                <a:cs typeface="Open Sans" panose="020B0606030504020204" pitchFamily="34" charset="0"/>
              </a:rPr>
              <a:t>architecture.</a:t>
            </a:r>
          </a:p>
        </p:txBody>
      </p:sp>
      <p:sp>
        <p:nvSpPr>
          <p:cNvPr id="35" name="TextBox 34">
            <a:extLst>
              <a:ext uri="{FF2B5EF4-FFF2-40B4-BE49-F238E27FC236}">
                <a16:creationId xmlns:a16="http://schemas.microsoft.com/office/drawing/2014/main" id="{4A66D6D1-6BDF-DBCA-1644-D72F0B39196D}"/>
              </a:ext>
            </a:extLst>
          </p:cNvPr>
          <p:cNvSpPr txBox="1"/>
          <p:nvPr/>
        </p:nvSpPr>
        <p:spPr>
          <a:xfrm>
            <a:off x="2041306" y="3553354"/>
            <a:ext cx="9305386" cy="2357825"/>
          </a:xfrm>
          <a:prstGeom prst="rect">
            <a:avLst/>
          </a:prstGeom>
          <a:noFill/>
        </p:spPr>
        <p:txBody>
          <a:bodyPr wrap="square" lIns="0" tIns="0" rIns="0" bIns="0" rtlCol="0">
            <a:spAutoFit/>
          </a:bodyPr>
          <a:lstStyle/>
          <a:p>
            <a:pPr algn="l">
              <a:lnSpc>
                <a:spcPct val="250000"/>
              </a:lnSpc>
            </a:pPr>
            <a:r>
              <a:rPr lang="en-AU" sz="1600">
                <a:latin typeface="Open Sans" panose="020B0606030504020204" pitchFamily="34" charset="0"/>
                <a:ea typeface="Open Sans" panose="020B0606030504020204" pitchFamily="34" charset="0"/>
                <a:cs typeface="Open Sans" panose="020B0606030504020204" pitchFamily="34" charset="0"/>
              </a:rPr>
              <a:t>Language SDKs for C++, C#, Go, Java, JavaScript, Python, Rust and more</a:t>
            </a:r>
          </a:p>
          <a:p>
            <a:pPr algn="l">
              <a:lnSpc>
                <a:spcPct val="250000"/>
              </a:lnSpc>
            </a:pPr>
            <a:r>
              <a:rPr lang="en-AU" sz="1600">
                <a:latin typeface="Open Sans" panose="020B0606030504020204" pitchFamily="34" charset="0"/>
                <a:ea typeface="Open Sans" panose="020B0606030504020204" pitchFamily="34" charset="0"/>
                <a:cs typeface="Open Sans" panose="020B0606030504020204" pitchFamily="34" charset="0"/>
              </a:rPr>
              <a:t>An ecosystem of libraries for instrumentation and exporting to dashboards and SIEMs</a:t>
            </a:r>
          </a:p>
          <a:p>
            <a:pPr algn="l">
              <a:lnSpc>
                <a:spcPct val="250000"/>
              </a:lnSpc>
            </a:pPr>
            <a:r>
              <a:rPr lang="en-AU" sz="1600">
                <a:latin typeface="Open Sans" panose="020B0606030504020204" pitchFamily="34" charset="0"/>
                <a:ea typeface="Open Sans" panose="020B0606030504020204" pitchFamily="34" charset="0"/>
                <a:cs typeface="Open Sans" panose="020B0606030504020204" pitchFamily="34" charset="0"/>
              </a:rPr>
              <a:t>Governed by the Cloud Native Computing Foundation (CNCF)</a:t>
            </a:r>
          </a:p>
          <a:p>
            <a:pPr algn="l">
              <a:lnSpc>
                <a:spcPct val="250000"/>
              </a:lnSpc>
            </a:pPr>
            <a:r>
              <a:rPr lang="en-AU" sz="1600">
                <a:latin typeface="Open Sans" panose="020B0606030504020204" pitchFamily="34" charset="0"/>
                <a:ea typeface="Open Sans" panose="020B0606030504020204" pitchFamily="34" charset="0"/>
                <a:cs typeface="Open Sans" panose="020B0606030504020204" pitchFamily="34" charset="0"/>
              </a:rPr>
              <a:t>A standard protocol (OTLP) for communication between the data collector and the software</a:t>
            </a:r>
          </a:p>
        </p:txBody>
      </p:sp>
      <p:pic>
        <p:nvPicPr>
          <p:cNvPr id="39" name="Graphic 38" descr="Handshake with solid fill">
            <a:extLst>
              <a:ext uri="{FF2B5EF4-FFF2-40B4-BE49-F238E27FC236}">
                <a16:creationId xmlns:a16="http://schemas.microsoft.com/office/drawing/2014/main" id="{2A8735C7-C005-922C-BFCA-789DE2CB9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931" y="4947683"/>
            <a:ext cx="386517" cy="386517"/>
          </a:xfrm>
          <a:prstGeom prst="rect">
            <a:avLst/>
          </a:prstGeom>
          <a:effectLst>
            <a:outerShdw blurRad="63500" dist="63500" dir="2700000" algn="tl" rotWithShape="0">
              <a:srgbClr val="000000">
                <a:alpha val="50000"/>
              </a:srgbClr>
            </a:outerShdw>
          </a:effectLst>
        </p:spPr>
      </p:pic>
      <p:pic>
        <p:nvPicPr>
          <p:cNvPr id="41" name="Graphic 40" descr="Books on shelf with solid fill">
            <a:extLst>
              <a:ext uri="{FF2B5EF4-FFF2-40B4-BE49-F238E27FC236}">
                <a16:creationId xmlns:a16="http://schemas.microsoft.com/office/drawing/2014/main" id="{D9706B89-EBE7-3C40-797D-9F37409B2D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5931" y="4363922"/>
            <a:ext cx="386517" cy="386517"/>
          </a:xfrm>
          <a:prstGeom prst="rect">
            <a:avLst/>
          </a:prstGeom>
          <a:effectLst>
            <a:outerShdw blurRad="63500" dist="63500" dir="2700000" algn="tl" rotWithShape="0">
              <a:srgbClr val="000000">
                <a:alpha val="50000"/>
              </a:srgbClr>
            </a:outerShdw>
          </a:effectLst>
        </p:spPr>
      </p:pic>
      <p:pic>
        <p:nvPicPr>
          <p:cNvPr id="43" name="Graphic 42" descr="Gears with solid fill">
            <a:extLst>
              <a:ext uri="{FF2B5EF4-FFF2-40B4-BE49-F238E27FC236}">
                <a16:creationId xmlns:a16="http://schemas.microsoft.com/office/drawing/2014/main" id="{5DFC5305-77F8-64BC-E74A-56970B8E08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931" y="3756025"/>
            <a:ext cx="386517" cy="386517"/>
          </a:xfrm>
          <a:prstGeom prst="rect">
            <a:avLst/>
          </a:prstGeom>
          <a:effectLst>
            <a:outerShdw blurRad="63500" dist="63500" dir="2700000" algn="tl" rotWithShape="0">
              <a:srgbClr val="000000">
                <a:alpha val="50000"/>
              </a:srgbClr>
            </a:outerShdw>
          </a:effectLst>
        </p:spPr>
      </p:pic>
      <p:pic>
        <p:nvPicPr>
          <p:cNvPr id="46" name="Graphic 45" descr="List with solid fill">
            <a:extLst>
              <a:ext uri="{FF2B5EF4-FFF2-40B4-BE49-F238E27FC236}">
                <a16:creationId xmlns:a16="http://schemas.microsoft.com/office/drawing/2014/main" id="{240CE6E3-359C-076B-B2B3-FA11396EFA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931" y="5579717"/>
            <a:ext cx="398389" cy="398389"/>
          </a:xfrm>
          <a:prstGeom prst="rect">
            <a:avLst/>
          </a:prstGeom>
          <a:effectLst>
            <a:outerShdw blurRad="63500" dist="63500" dir="2700000" algn="tl" rotWithShape="0">
              <a:srgbClr val="000000">
                <a:alpha val="50000"/>
              </a:srgbClr>
            </a:outerShdw>
          </a:effectLst>
        </p:spPr>
      </p:pic>
    </p:spTree>
    <p:extLst>
      <p:ext uri="{BB962C8B-B14F-4D97-AF65-F5344CB8AC3E}">
        <p14:creationId xmlns:p14="http://schemas.microsoft.com/office/powerpoint/2010/main" val="4214202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200"/>
                                  </p:stCondLst>
                                  <p:childTnLst>
                                    <p:animMotion origin="layout" path="M 6.25E-7 -3.7037E-7 L 6.25E-7 0.03542 " pathEditMode="relative" rAng="0" ptsTypes="AA">
                                      <p:cBhvr>
                                        <p:cTn id="9" dur="700" spd="-100000" fill="hold"/>
                                        <p:tgtEl>
                                          <p:spTgt spid="9"/>
                                        </p:tgtEl>
                                        <p:attrNameLst>
                                          <p:attrName>ppt_x</p:attrName>
                                          <p:attrName>ppt_y</p:attrName>
                                        </p:attrNameLst>
                                      </p:cBhvr>
                                      <p:rCtr x="0" y="1759"/>
                                    </p:animMotion>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5"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6A39-C56E-5AF4-B2C7-8F1F749C93C5}"/>
              </a:ext>
            </a:extLst>
          </p:cNvPr>
          <p:cNvSpPr>
            <a:spLocks noGrp="1"/>
          </p:cNvSpPr>
          <p:nvPr>
            <p:ph type="title"/>
          </p:nvPr>
        </p:nvSpPr>
        <p:spPr/>
        <p:txBody>
          <a:bodyPr/>
          <a:lstStyle/>
          <a:p>
            <a:r>
              <a:rPr lang="en-AU"/>
              <a:t>OpenTelemetry Architecture</a:t>
            </a:r>
          </a:p>
        </p:txBody>
      </p:sp>
      <p:sp>
        <p:nvSpPr>
          <p:cNvPr id="4" name="Rectangle: Rounded Corners 5">
            <a:extLst>
              <a:ext uri="{FF2B5EF4-FFF2-40B4-BE49-F238E27FC236}">
                <a16:creationId xmlns:a16="http://schemas.microsoft.com/office/drawing/2014/main" id="{C7E512D8-F3C7-3762-E415-131E65838EB8}"/>
              </a:ext>
              <a:ext uri="{C183D7F6-B498-43B3-948B-1728B52AA6E4}">
                <adec:decorative xmlns:adec="http://schemas.microsoft.com/office/drawing/2017/decorative" val="1"/>
              </a:ext>
            </a:extLst>
          </p:cNvPr>
          <p:cNvSpPr/>
          <p:nvPr/>
        </p:nvSpPr>
        <p:spPr bwMode="auto">
          <a:xfrm>
            <a:off x="4699674"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E6ACDD1E-1097-E2DE-9A81-DFACF02FC468}"/>
              </a:ext>
            </a:extLst>
          </p:cNvPr>
          <p:cNvSpPr txBox="1"/>
          <p:nvPr/>
        </p:nvSpPr>
        <p:spPr>
          <a:xfrm>
            <a:off x="5250393" y="1458520"/>
            <a:ext cx="1504601" cy="412956"/>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latin typeface="Open Sans" panose="020B0606030504020204" pitchFamily="34" charset="0"/>
                <a:ea typeface="Open Sans" panose="020B0606030504020204" pitchFamily="34" charset="0"/>
                <a:cs typeface="Open Sans" panose="020B0606030504020204" pitchFamily="34" charset="0"/>
              </a:rPr>
              <a:t>Collector</a:t>
            </a:r>
          </a:p>
        </p:txBody>
      </p:sp>
      <p:sp>
        <p:nvSpPr>
          <p:cNvPr id="6" name="Rectangle: Rounded Corners 5">
            <a:extLst>
              <a:ext uri="{FF2B5EF4-FFF2-40B4-BE49-F238E27FC236}">
                <a16:creationId xmlns:a16="http://schemas.microsoft.com/office/drawing/2014/main" id="{827234B3-3DE7-8980-A081-5EF02AEF7E98}"/>
              </a:ext>
              <a:ext uri="{C183D7F6-B498-43B3-948B-1728B52AA6E4}">
                <adec:decorative xmlns:adec="http://schemas.microsoft.com/office/drawing/2017/decorative" val="1"/>
              </a:ext>
            </a:extLst>
          </p:cNvPr>
          <p:cNvSpPr/>
          <p:nvPr/>
        </p:nvSpPr>
        <p:spPr bwMode="auto">
          <a:xfrm>
            <a:off x="8784240"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44A2F583-A7C3-5ACA-DF82-59DCC1C29DBE}"/>
              </a:ext>
            </a:extLst>
          </p:cNvPr>
          <p:cNvSpPr txBox="1"/>
          <p:nvPr/>
        </p:nvSpPr>
        <p:spPr>
          <a:xfrm>
            <a:off x="9334959" y="1458520"/>
            <a:ext cx="1504601" cy="412956"/>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latin typeface="Open Sans" panose="020B0606030504020204" pitchFamily="34" charset="0"/>
                <a:ea typeface="Open Sans" panose="020B0606030504020204" pitchFamily="34" charset="0"/>
                <a:cs typeface="Open Sans" panose="020B0606030504020204" pitchFamily="34" charset="0"/>
              </a:rPr>
              <a:t>Exporter</a:t>
            </a:r>
          </a:p>
        </p:txBody>
      </p:sp>
      <p:sp>
        <p:nvSpPr>
          <p:cNvPr id="8" name="Rectangle: Rounded Corners 5">
            <a:extLst>
              <a:ext uri="{FF2B5EF4-FFF2-40B4-BE49-F238E27FC236}">
                <a16:creationId xmlns:a16="http://schemas.microsoft.com/office/drawing/2014/main" id="{EFAE521E-3916-9726-97C6-E7B64D2F8D44}"/>
              </a:ext>
              <a:ext uri="{C183D7F6-B498-43B3-948B-1728B52AA6E4}">
                <adec:decorative xmlns:adec="http://schemas.microsoft.com/office/drawing/2017/decorative" val="1"/>
              </a:ext>
            </a:extLst>
          </p:cNvPr>
          <p:cNvSpPr/>
          <p:nvPr/>
        </p:nvSpPr>
        <p:spPr bwMode="auto">
          <a:xfrm>
            <a:off x="588263"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D8BBF1B7-2757-EF6A-8050-6FC283D68FCA}"/>
              </a:ext>
            </a:extLst>
          </p:cNvPr>
          <p:cNvSpPr txBox="1"/>
          <p:nvPr/>
        </p:nvSpPr>
        <p:spPr>
          <a:xfrm>
            <a:off x="801720" y="1458520"/>
            <a:ext cx="2179125" cy="412956"/>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a:latin typeface="Open Sans" panose="020B0606030504020204" pitchFamily="34" charset="0"/>
                <a:ea typeface="Open Sans" panose="020B0606030504020204" pitchFamily="34" charset="0"/>
                <a:cs typeface="Open Sans" panose="020B0606030504020204" pitchFamily="34" charset="0"/>
              </a:rPr>
              <a:t>Instrumentation</a:t>
            </a:r>
          </a:p>
        </p:txBody>
      </p:sp>
      <p:sp>
        <p:nvSpPr>
          <p:cNvPr id="13" name="Right Arrow 12">
            <a:extLst>
              <a:ext uri="{FF2B5EF4-FFF2-40B4-BE49-F238E27FC236}">
                <a16:creationId xmlns:a16="http://schemas.microsoft.com/office/drawing/2014/main" id="{D5CD1494-72AD-3B8A-A535-57AB6D93C43F}"/>
              </a:ext>
            </a:extLst>
          </p:cNvPr>
          <p:cNvSpPr/>
          <p:nvPr/>
        </p:nvSpPr>
        <p:spPr bwMode="auto">
          <a:xfrm>
            <a:off x="3264690" y="2002470"/>
            <a:ext cx="1379557"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0762928B-473E-2228-92FB-2765098C2429}"/>
              </a:ext>
            </a:extLst>
          </p:cNvPr>
          <p:cNvSpPr txBox="1"/>
          <p:nvPr/>
        </p:nvSpPr>
        <p:spPr>
          <a:xfrm>
            <a:off x="3405730" y="1928292"/>
            <a:ext cx="686022" cy="276999"/>
          </a:xfrm>
          <a:prstGeom prst="rect">
            <a:avLst/>
          </a:prstGeom>
          <a:noFill/>
        </p:spPr>
        <p:txBody>
          <a:bodyPr wrap="none" lIns="0" tIns="0" rIns="0" bIns="0" rtlCol="0">
            <a:spAutoFit/>
          </a:bodyPr>
          <a:lstStyle/>
          <a:p>
            <a:pPr algn="l"/>
            <a:r>
              <a:rPr lang="en-AU" sz="1800">
                <a:latin typeface="Open Sans" panose="020B0606030504020204" pitchFamily="34" charset="0"/>
                <a:ea typeface="Open Sans" panose="020B0606030504020204" pitchFamily="34" charset="0"/>
                <a:cs typeface="Open Sans" panose="020B0606030504020204" pitchFamily="34" charset="0"/>
              </a:rPr>
              <a:t>Traces</a:t>
            </a:r>
          </a:p>
        </p:txBody>
      </p:sp>
      <p:sp>
        <p:nvSpPr>
          <p:cNvPr id="16" name="TextBox 15">
            <a:extLst>
              <a:ext uri="{FF2B5EF4-FFF2-40B4-BE49-F238E27FC236}">
                <a16:creationId xmlns:a16="http://schemas.microsoft.com/office/drawing/2014/main" id="{8B530276-93A5-399E-A7B7-BCD06EA4CEFA}"/>
              </a:ext>
            </a:extLst>
          </p:cNvPr>
          <p:cNvSpPr txBox="1"/>
          <p:nvPr/>
        </p:nvSpPr>
        <p:spPr>
          <a:xfrm>
            <a:off x="3412278" y="2647380"/>
            <a:ext cx="793487" cy="276999"/>
          </a:xfrm>
          <a:prstGeom prst="rect">
            <a:avLst/>
          </a:prstGeom>
          <a:noFill/>
        </p:spPr>
        <p:txBody>
          <a:bodyPr wrap="none" lIns="0" tIns="0" rIns="0" bIns="0" rtlCol="0">
            <a:spAutoFit/>
          </a:bodyPr>
          <a:lstStyle/>
          <a:p>
            <a:pPr algn="l"/>
            <a:r>
              <a:rPr lang="en-AU" sz="1800">
                <a:latin typeface="Open Sans" panose="020B0606030504020204" pitchFamily="34" charset="0"/>
                <a:ea typeface="Open Sans" panose="020B0606030504020204" pitchFamily="34" charset="0"/>
                <a:cs typeface="Open Sans" panose="020B0606030504020204" pitchFamily="34" charset="0"/>
              </a:rPr>
              <a:t>Metrics</a:t>
            </a:r>
          </a:p>
        </p:txBody>
      </p:sp>
      <p:sp>
        <p:nvSpPr>
          <p:cNvPr id="18" name="TextBox 17">
            <a:extLst>
              <a:ext uri="{FF2B5EF4-FFF2-40B4-BE49-F238E27FC236}">
                <a16:creationId xmlns:a16="http://schemas.microsoft.com/office/drawing/2014/main" id="{8508DBAF-4883-2179-46BF-A44344B2DBDA}"/>
              </a:ext>
            </a:extLst>
          </p:cNvPr>
          <p:cNvSpPr txBox="1"/>
          <p:nvPr/>
        </p:nvSpPr>
        <p:spPr>
          <a:xfrm>
            <a:off x="3412278" y="3366468"/>
            <a:ext cx="496931" cy="276999"/>
          </a:xfrm>
          <a:prstGeom prst="rect">
            <a:avLst/>
          </a:prstGeom>
          <a:noFill/>
        </p:spPr>
        <p:txBody>
          <a:bodyPr wrap="none" lIns="0" tIns="0" rIns="0" bIns="0" rtlCol="0">
            <a:spAutoFit/>
          </a:bodyPr>
          <a:lstStyle/>
          <a:p>
            <a:pPr algn="l"/>
            <a:r>
              <a:rPr lang="en-AU" sz="1800">
                <a:latin typeface="Open Sans" panose="020B0606030504020204" pitchFamily="34" charset="0"/>
                <a:ea typeface="Open Sans" panose="020B0606030504020204" pitchFamily="34" charset="0"/>
                <a:cs typeface="Open Sans" panose="020B0606030504020204" pitchFamily="34" charset="0"/>
              </a:rPr>
              <a:t>Logs</a:t>
            </a:r>
          </a:p>
        </p:txBody>
      </p:sp>
      <p:sp>
        <p:nvSpPr>
          <p:cNvPr id="19" name="TextBox 18">
            <a:extLst>
              <a:ext uri="{FF2B5EF4-FFF2-40B4-BE49-F238E27FC236}">
                <a16:creationId xmlns:a16="http://schemas.microsoft.com/office/drawing/2014/main" id="{70D90B8F-F24D-7E4B-DE0F-7D20A0EB96A7}"/>
              </a:ext>
            </a:extLst>
          </p:cNvPr>
          <p:cNvSpPr txBox="1"/>
          <p:nvPr/>
        </p:nvSpPr>
        <p:spPr>
          <a:xfrm>
            <a:off x="4863774" y="2175900"/>
            <a:ext cx="2277835" cy="492443"/>
          </a:xfrm>
          <a:prstGeom prst="rect">
            <a:avLst/>
          </a:prstGeom>
          <a:noFill/>
        </p:spPr>
        <p:txBody>
          <a:bodyPr wrap="square" lIns="0" tIns="0" rIns="0" bIns="0" rtlCol="0">
            <a:spAutoFit/>
          </a:bodyPr>
          <a:lstStyle/>
          <a:p>
            <a:pPr algn="ctr"/>
            <a:r>
              <a:rPr lang="en-AU" sz="1600">
                <a:latin typeface="Open Sans" panose="020B0606030504020204" pitchFamily="34" charset="0"/>
                <a:ea typeface="Open Sans" panose="020B0606030504020204" pitchFamily="34" charset="0"/>
                <a:cs typeface="Open Sans" panose="020B0606030504020204" pitchFamily="34" charset="0"/>
              </a:rPr>
              <a:t>A service proxy of all instrumented data.</a:t>
            </a:r>
          </a:p>
        </p:txBody>
      </p:sp>
      <p:sp>
        <p:nvSpPr>
          <p:cNvPr id="20" name="Right Arrow 19">
            <a:extLst>
              <a:ext uri="{FF2B5EF4-FFF2-40B4-BE49-F238E27FC236}">
                <a16:creationId xmlns:a16="http://schemas.microsoft.com/office/drawing/2014/main" id="{8002A556-0303-A86B-894D-68B0EF075715}"/>
              </a:ext>
            </a:extLst>
          </p:cNvPr>
          <p:cNvSpPr/>
          <p:nvPr/>
        </p:nvSpPr>
        <p:spPr bwMode="auto">
          <a:xfrm>
            <a:off x="3266589" y="2737338"/>
            <a:ext cx="1379557"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ight Arrow 20">
            <a:extLst>
              <a:ext uri="{FF2B5EF4-FFF2-40B4-BE49-F238E27FC236}">
                <a16:creationId xmlns:a16="http://schemas.microsoft.com/office/drawing/2014/main" id="{165CCCAB-3565-3FF0-B98D-A532F1E0904F}"/>
              </a:ext>
            </a:extLst>
          </p:cNvPr>
          <p:cNvSpPr/>
          <p:nvPr/>
        </p:nvSpPr>
        <p:spPr bwMode="auto">
          <a:xfrm>
            <a:off x="3264689" y="3472206"/>
            <a:ext cx="1379557"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Rounded Corners 5">
            <a:extLst>
              <a:ext uri="{FF2B5EF4-FFF2-40B4-BE49-F238E27FC236}">
                <a16:creationId xmlns:a16="http://schemas.microsoft.com/office/drawing/2014/main" id="{68AEEC4F-4107-230C-1EBA-8CB8FA1E6115}"/>
              </a:ext>
              <a:ext uri="{C183D7F6-B498-43B3-948B-1728B52AA6E4}">
                <adec:decorative xmlns:adec="http://schemas.microsoft.com/office/drawing/2017/decorative" val="1"/>
              </a:ext>
            </a:extLst>
          </p:cNvPr>
          <p:cNvSpPr/>
          <p:nvPr/>
        </p:nvSpPr>
        <p:spPr bwMode="auto">
          <a:xfrm>
            <a:off x="581803" y="4971144"/>
            <a:ext cx="2606040" cy="1117600"/>
          </a:xfrm>
          <a:prstGeom prst="roundRect">
            <a:avLst>
              <a:gd name="adj" fmla="val 6815"/>
            </a:avLst>
          </a:prstGeom>
          <a:solidFill>
            <a:schemeClr val="accent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AU" sz="2400" b="1">
                <a:solidFill>
                  <a:schemeClr val="bg1"/>
                </a:solidFill>
                <a:latin typeface="Open Sans" panose="020B0606030504020204" pitchFamily="34" charset="0"/>
                <a:ea typeface="Open Sans" panose="020B0606030504020204" pitchFamily="34" charset="0"/>
                <a:cs typeface="Open Sans" panose="020B0606030504020204" pitchFamily="34" charset="0"/>
              </a:rPr>
              <a:t>Your Application</a:t>
            </a:r>
          </a:p>
        </p:txBody>
      </p:sp>
      <p:grpSp>
        <p:nvGrpSpPr>
          <p:cNvPr id="26" name="Group 25">
            <a:extLst>
              <a:ext uri="{FF2B5EF4-FFF2-40B4-BE49-F238E27FC236}">
                <a16:creationId xmlns:a16="http://schemas.microsoft.com/office/drawing/2014/main" id="{EACB4042-A405-5338-DEF5-DDA0556E05DA}"/>
              </a:ext>
            </a:extLst>
          </p:cNvPr>
          <p:cNvGrpSpPr/>
          <p:nvPr/>
        </p:nvGrpSpPr>
        <p:grpSpPr>
          <a:xfrm>
            <a:off x="1755565" y="3951845"/>
            <a:ext cx="866446" cy="1241157"/>
            <a:chOff x="1508859" y="3858040"/>
            <a:chExt cx="866446" cy="1241157"/>
          </a:xfrm>
        </p:grpSpPr>
        <p:sp>
          <p:nvSpPr>
            <p:cNvPr id="22" name="Right Arrow 21">
              <a:extLst>
                <a:ext uri="{FF2B5EF4-FFF2-40B4-BE49-F238E27FC236}">
                  <a16:creationId xmlns:a16="http://schemas.microsoft.com/office/drawing/2014/main" id="{230E2C2A-EE77-E6F9-1CA1-EADAD6BF4E0F}"/>
                </a:ext>
              </a:extLst>
            </p:cNvPr>
            <p:cNvSpPr/>
            <p:nvPr/>
          </p:nvSpPr>
          <p:spPr bwMode="auto">
            <a:xfrm rot="16200000">
              <a:off x="1477563" y="3889336"/>
              <a:ext cx="827438"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ight Arrow 24">
              <a:extLst>
                <a:ext uri="{FF2B5EF4-FFF2-40B4-BE49-F238E27FC236}">
                  <a16:creationId xmlns:a16="http://schemas.microsoft.com/office/drawing/2014/main" id="{DAFB361B-68E1-F88A-8382-D37CBEB2AE38}"/>
                </a:ext>
              </a:extLst>
            </p:cNvPr>
            <p:cNvSpPr/>
            <p:nvPr/>
          </p:nvSpPr>
          <p:spPr bwMode="auto">
            <a:xfrm rot="5400000">
              <a:off x="1579163" y="4303055"/>
              <a:ext cx="827438"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7" name="TextBox 26">
            <a:extLst>
              <a:ext uri="{FF2B5EF4-FFF2-40B4-BE49-F238E27FC236}">
                <a16:creationId xmlns:a16="http://schemas.microsoft.com/office/drawing/2014/main" id="{D831B361-8C54-9C00-C33E-99F13646F041}"/>
              </a:ext>
            </a:extLst>
          </p:cNvPr>
          <p:cNvSpPr txBox="1"/>
          <p:nvPr/>
        </p:nvSpPr>
        <p:spPr>
          <a:xfrm>
            <a:off x="626089" y="2153550"/>
            <a:ext cx="2556550" cy="172354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AU" sz="1600">
                <a:latin typeface="Open Sans" panose="020B0606030504020204" pitchFamily="34" charset="0"/>
                <a:ea typeface="Open Sans" panose="020B0606030504020204" pitchFamily="34" charset="0"/>
                <a:cs typeface="Open Sans" panose="020B0606030504020204" pitchFamily="34" charset="0"/>
              </a:rPr>
              <a:t>Automated Instrumentation</a:t>
            </a:r>
          </a:p>
          <a:p>
            <a:pPr marL="342900" indent="-342900" algn="l">
              <a:buFont typeface="Arial" panose="020B0604020202020204" pitchFamily="34" charset="0"/>
              <a:buChar char="•"/>
            </a:pPr>
            <a:r>
              <a:rPr lang="en-AU" sz="1600">
                <a:latin typeface="Open Sans" panose="020B0606030504020204" pitchFamily="34" charset="0"/>
                <a:ea typeface="Open Sans" panose="020B0606030504020204" pitchFamily="34" charset="0"/>
                <a:cs typeface="Open Sans" panose="020B0606030504020204" pitchFamily="34" charset="0"/>
              </a:rPr>
              <a:t>Client Instrumentation Libraries</a:t>
            </a:r>
          </a:p>
          <a:p>
            <a:pPr marL="342900" indent="-342900" algn="l">
              <a:buFont typeface="Arial" panose="020B0604020202020204" pitchFamily="34" charset="0"/>
              <a:buChar char="•"/>
            </a:pPr>
            <a:r>
              <a:rPr lang="en-AU" sz="1600">
                <a:latin typeface="Open Sans" panose="020B0606030504020204" pitchFamily="34" charset="0"/>
                <a:ea typeface="Open Sans" panose="020B0606030504020204" pitchFamily="34" charset="0"/>
                <a:cs typeface="Open Sans" panose="020B0606030504020204" pitchFamily="34" charset="0"/>
              </a:rPr>
              <a:t>Custom Instrumentation using the SDK</a:t>
            </a:r>
          </a:p>
        </p:txBody>
      </p:sp>
      <p:sp>
        <p:nvSpPr>
          <p:cNvPr id="28" name="Rectangle: Rounded Corners 5">
            <a:extLst>
              <a:ext uri="{FF2B5EF4-FFF2-40B4-BE49-F238E27FC236}">
                <a16:creationId xmlns:a16="http://schemas.microsoft.com/office/drawing/2014/main" id="{42F9F2AA-2B40-E697-D478-0263138FB696}"/>
              </a:ext>
              <a:ext uri="{C183D7F6-B498-43B3-948B-1728B52AA6E4}">
                <adec:decorative xmlns:adec="http://schemas.microsoft.com/office/drawing/2017/decorative" val="1"/>
              </a:ext>
            </a:extLst>
          </p:cNvPr>
          <p:cNvSpPr/>
          <p:nvPr/>
        </p:nvSpPr>
        <p:spPr bwMode="auto">
          <a:xfrm>
            <a:off x="8784240" y="4971143"/>
            <a:ext cx="2606040" cy="1117601"/>
          </a:xfrm>
          <a:prstGeom prst="roundRect">
            <a:avLst>
              <a:gd name="adj" fmla="val 6815"/>
            </a:avLst>
          </a:prstGeom>
          <a:solidFill>
            <a:schemeClr val="accent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User Interface</a:t>
            </a:r>
          </a:p>
        </p:txBody>
      </p:sp>
      <p:pic>
        <p:nvPicPr>
          <p:cNvPr id="30" name="Graphic 29" descr="Database with solid fill">
            <a:extLst>
              <a:ext uri="{FF2B5EF4-FFF2-40B4-BE49-F238E27FC236}">
                <a16:creationId xmlns:a16="http://schemas.microsoft.com/office/drawing/2014/main" id="{6E76FBFF-EF96-1D74-0AD9-477DFF209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5492" y="2804679"/>
            <a:ext cx="914400" cy="914400"/>
          </a:xfrm>
          <a:prstGeom prst="rect">
            <a:avLst/>
          </a:prstGeom>
        </p:spPr>
      </p:pic>
      <p:sp>
        <p:nvSpPr>
          <p:cNvPr id="31" name="Right Arrow 30">
            <a:extLst>
              <a:ext uri="{FF2B5EF4-FFF2-40B4-BE49-F238E27FC236}">
                <a16:creationId xmlns:a16="http://schemas.microsoft.com/office/drawing/2014/main" id="{0D386B9E-2F4A-9235-F0F2-664244E52E80}"/>
              </a:ext>
            </a:extLst>
          </p:cNvPr>
          <p:cNvSpPr/>
          <p:nvPr/>
        </p:nvSpPr>
        <p:spPr bwMode="auto">
          <a:xfrm>
            <a:off x="7355198" y="2737338"/>
            <a:ext cx="1379557"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CFCFF3E3-23B4-2448-AD48-ADEA813269F6}"/>
              </a:ext>
            </a:extLst>
          </p:cNvPr>
          <p:cNvSpPr txBox="1"/>
          <p:nvPr/>
        </p:nvSpPr>
        <p:spPr>
          <a:xfrm>
            <a:off x="7381912" y="2233398"/>
            <a:ext cx="1113012" cy="553998"/>
          </a:xfrm>
          <a:prstGeom prst="rect">
            <a:avLst/>
          </a:prstGeom>
          <a:noFill/>
        </p:spPr>
        <p:txBody>
          <a:bodyPr wrap="square" lIns="0" tIns="0" rIns="0" bIns="0" rtlCol="0">
            <a:spAutoFit/>
          </a:bodyPr>
          <a:lstStyle/>
          <a:p>
            <a:pPr algn="l"/>
            <a:r>
              <a:rPr lang="en-AU" sz="1800">
                <a:latin typeface="Open Sans" panose="020B0606030504020204" pitchFamily="34" charset="0"/>
                <a:ea typeface="Open Sans" panose="020B0606030504020204" pitchFamily="34" charset="0"/>
                <a:cs typeface="Open Sans" panose="020B0606030504020204" pitchFamily="34" charset="0"/>
              </a:rPr>
              <a:t>Telemetry Data</a:t>
            </a:r>
          </a:p>
        </p:txBody>
      </p:sp>
      <p:pic>
        <p:nvPicPr>
          <p:cNvPr id="34" name="Graphic 33" descr="Research with solid fill">
            <a:extLst>
              <a:ext uri="{FF2B5EF4-FFF2-40B4-BE49-F238E27FC236}">
                <a16:creationId xmlns:a16="http://schemas.microsoft.com/office/drawing/2014/main" id="{60CA27DD-12AC-FD4E-950F-62FCCCE05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0690" y="4245529"/>
            <a:ext cx="705236" cy="705236"/>
          </a:xfrm>
          <a:prstGeom prst="rect">
            <a:avLst/>
          </a:prstGeom>
          <a:effectLst>
            <a:outerShdw blurRad="63500" dist="63500" dir="2700000" algn="tl" rotWithShape="0">
              <a:srgbClr val="454142">
                <a:alpha val="20000"/>
              </a:srgbClr>
            </a:outerShdw>
          </a:effectLst>
        </p:spPr>
      </p:pic>
      <p:pic>
        <p:nvPicPr>
          <p:cNvPr id="36" name="Graphic 35" descr="Folder Search with solid fill">
            <a:extLst>
              <a:ext uri="{FF2B5EF4-FFF2-40B4-BE49-F238E27FC236}">
                <a16:creationId xmlns:a16="http://schemas.microsoft.com/office/drawing/2014/main" id="{8FBCD82D-862A-6581-58BB-6A12587C8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0059" y="2804679"/>
            <a:ext cx="914400" cy="914400"/>
          </a:xfrm>
          <a:prstGeom prst="rect">
            <a:avLst/>
          </a:prstGeom>
        </p:spPr>
      </p:pic>
      <p:sp>
        <p:nvSpPr>
          <p:cNvPr id="37" name="TextBox 36">
            <a:extLst>
              <a:ext uri="{FF2B5EF4-FFF2-40B4-BE49-F238E27FC236}">
                <a16:creationId xmlns:a16="http://schemas.microsoft.com/office/drawing/2014/main" id="{12DAA73B-B022-0FBA-D420-21B4018C3081}"/>
              </a:ext>
            </a:extLst>
          </p:cNvPr>
          <p:cNvSpPr txBox="1"/>
          <p:nvPr/>
        </p:nvSpPr>
        <p:spPr>
          <a:xfrm>
            <a:off x="8870417" y="2025956"/>
            <a:ext cx="2095830" cy="49244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1600">
                <a:latin typeface="Open Sans" panose="020B0606030504020204" pitchFamily="34" charset="0"/>
                <a:ea typeface="Open Sans" panose="020B0606030504020204" pitchFamily="34" charset="0"/>
                <a:cs typeface="Open Sans" panose="020B0606030504020204" pitchFamily="34" charset="0"/>
              </a:rPr>
              <a:t>Long term storage</a:t>
            </a:r>
          </a:p>
          <a:p>
            <a:pPr marL="342900" indent="-342900" algn="l">
              <a:buFont typeface="Arial" panose="020B0604020202020204" pitchFamily="34" charset="0"/>
              <a:buChar char="•"/>
            </a:pPr>
            <a:r>
              <a:rPr lang="en-AU" sz="1600">
                <a:latin typeface="Open Sans" panose="020B0606030504020204" pitchFamily="34" charset="0"/>
                <a:ea typeface="Open Sans" panose="020B0606030504020204" pitchFamily="34" charset="0"/>
                <a:cs typeface="Open Sans" panose="020B0606030504020204" pitchFamily="34" charset="0"/>
              </a:rPr>
              <a:t>Search </a:t>
            </a:r>
          </a:p>
        </p:txBody>
      </p:sp>
      <p:sp>
        <p:nvSpPr>
          <p:cNvPr id="38" name="Right Arrow 37">
            <a:extLst>
              <a:ext uri="{FF2B5EF4-FFF2-40B4-BE49-F238E27FC236}">
                <a16:creationId xmlns:a16="http://schemas.microsoft.com/office/drawing/2014/main" id="{5DB0C724-6DDD-0448-0C3D-0D2F1C6DAD96}"/>
              </a:ext>
            </a:extLst>
          </p:cNvPr>
          <p:cNvSpPr/>
          <p:nvPr/>
        </p:nvSpPr>
        <p:spPr bwMode="auto">
          <a:xfrm rot="5400000">
            <a:off x="9637546" y="4215724"/>
            <a:ext cx="899423" cy="764846"/>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a:ln w="3175">
                <a:noFill/>
              </a:ln>
              <a:gradFill>
                <a:gsLst>
                  <a:gs pos="53147">
                    <a:srgbClr val="FFFFFF"/>
                  </a:gs>
                  <a:gs pos="28000">
                    <a:srgbClr val="FFFFFF"/>
                  </a:gs>
                </a:gsLst>
                <a:path path="circle">
                  <a:fillToRect l="100000" b="100000"/>
                </a:path>
              </a:gra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70613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animBg="1"/>
      <p:bldP spid="14" grpId="0"/>
      <p:bldP spid="16" grpId="0"/>
      <p:bldP spid="18" grpId="0"/>
      <p:bldP spid="19" grpId="0"/>
      <p:bldP spid="20" grpId="0" animBg="1"/>
      <p:bldP spid="21" grpId="0" animBg="1"/>
      <p:bldP spid="27" grpId="0"/>
      <p:bldP spid="28" grpId="0" animBg="1"/>
      <p:bldP spid="31" grpId="0" animBg="1"/>
      <p:bldP spid="32" grpId="0"/>
      <p:bldP spid="37" grpId="0"/>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FD9C-BA6E-5236-630B-A1CAF3055CFD}"/>
              </a:ext>
            </a:extLst>
          </p:cNvPr>
          <p:cNvSpPr>
            <a:spLocks noGrp="1"/>
          </p:cNvSpPr>
          <p:nvPr>
            <p:ph type="title"/>
          </p:nvPr>
        </p:nvSpPr>
        <p:spPr/>
        <p:txBody>
          <a:bodyPr/>
          <a:lstStyle/>
          <a:p>
            <a:r>
              <a:rPr lang="en-AU"/>
              <a:t>Observability Concepts</a:t>
            </a:r>
          </a:p>
        </p:txBody>
      </p:sp>
      <p:sp>
        <p:nvSpPr>
          <p:cNvPr id="8" name="Text Placeholder 7">
            <a:extLst>
              <a:ext uri="{FF2B5EF4-FFF2-40B4-BE49-F238E27FC236}">
                <a16:creationId xmlns:a16="http://schemas.microsoft.com/office/drawing/2014/main" id="{A8BA808A-D9C0-7D7A-58E5-713B2F41AE26}"/>
              </a:ext>
            </a:extLst>
          </p:cNvPr>
          <p:cNvSpPr>
            <a:spLocks noGrp="1"/>
          </p:cNvSpPr>
          <p:nvPr>
            <p:ph type="body" sz="quarter" idx="16"/>
          </p:nvPr>
        </p:nvSpPr>
        <p:spPr>
          <a:xfrm>
            <a:off x="8342375" y="2167485"/>
            <a:ext cx="3264408" cy="3077766"/>
          </a:xfrm>
        </p:spPr>
        <p:txBody>
          <a:bodyPr/>
          <a:lstStyle/>
          <a:p>
            <a:pPr marL="342900" indent="-342900">
              <a:buFont typeface="Arial" panose="020B0604020202020204" pitchFamily="34" charset="0"/>
              <a:buChar char="•"/>
            </a:pPr>
            <a:r>
              <a:rPr lang="en-AU" sz="2000">
                <a:latin typeface="Open Sans ExtraBold" panose="020B0606030504020204" pitchFamily="34" charset="0"/>
              </a:rPr>
              <a:t>Logs are a timestamped </a:t>
            </a:r>
            <a:r>
              <a:rPr lang="en-AU" sz="2000">
                <a:solidFill>
                  <a:schemeClr val="accent5"/>
                </a:solidFill>
                <a:latin typeface="Open Sans ExtraBold" panose="020B0606030504020204" pitchFamily="34" charset="0"/>
              </a:rPr>
              <a:t>text record</a:t>
            </a:r>
          </a:p>
          <a:p>
            <a:pPr marL="342900" indent="-342900">
              <a:buFont typeface="Arial" panose="020B0604020202020204" pitchFamily="34" charset="0"/>
              <a:buChar char="•"/>
            </a:pPr>
            <a:r>
              <a:rPr lang="en-AU" sz="2000">
                <a:latin typeface="Open Sans ExtraBold" panose="020B0606030504020204" pitchFamily="34" charset="0"/>
              </a:rPr>
              <a:t>Logs can be </a:t>
            </a:r>
            <a:r>
              <a:rPr lang="en-AU" sz="2000">
                <a:solidFill>
                  <a:schemeClr val="accent5"/>
                </a:solidFill>
                <a:latin typeface="Open Sans ExtraBold" panose="020B0606030504020204" pitchFamily="34" charset="0"/>
              </a:rPr>
              <a:t>structured</a:t>
            </a:r>
            <a:r>
              <a:rPr lang="en-AU" sz="2000">
                <a:latin typeface="Open Sans" panose="020B0606030504020204" pitchFamily="34" charset="0"/>
                <a:ea typeface="Open Sans" panose="020B0606030504020204" pitchFamily="34" charset="0"/>
                <a:cs typeface="Open Sans" panose="020B0606030504020204" pitchFamily="34" charset="0"/>
              </a:rPr>
              <a:t> </a:t>
            </a:r>
            <a:r>
              <a:rPr lang="en-AU" sz="2000">
                <a:latin typeface="Open Sans ExtraBold" panose="020B0606030504020204" pitchFamily="34" charset="0"/>
              </a:rPr>
              <a:t>(with data) or </a:t>
            </a:r>
            <a:r>
              <a:rPr lang="en-AU" sz="2000">
                <a:solidFill>
                  <a:schemeClr val="accent5"/>
                </a:solidFill>
                <a:latin typeface="Open Sans ExtraBold" panose="020B0606030504020204" pitchFamily="34" charset="0"/>
              </a:rPr>
              <a:t>unstructured</a:t>
            </a:r>
            <a:r>
              <a:rPr lang="en-AU" sz="2000">
                <a:latin typeface="Open Sans" panose="020B0606030504020204" pitchFamily="34" charset="0"/>
                <a:ea typeface="Open Sans" panose="020B0606030504020204" pitchFamily="34" charset="0"/>
                <a:cs typeface="Open Sans" panose="020B0606030504020204" pitchFamily="34" charset="0"/>
              </a:rPr>
              <a:t> </a:t>
            </a:r>
            <a:r>
              <a:rPr lang="en-AU" sz="2000">
                <a:latin typeface="Open Sans ExtraBold" panose="020B0606030504020204" pitchFamily="34" charset="0"/>
              </a:rPr>
              <a:t>(just text)</a:t>
            </a:r>
          </a:p>
          <a:p>
            <a:pPr marL="342900" indent="-342900">
              <a:buFont typeface="Arial" panose="020B0604020202020204" pitchFamily="34" charset="0"/>
              <a:buChar char="•"/>
            </a:pPr>
            <a:r>
              <a:rPr lang="en-AU" sz="2000">
                <a:latin typeface="Open Sans ExtraBold" panose="020B0606030504020204" pitchFamily="34" charset="0"/>
              </a:rPr>
              <a:t>Log exporters can plug into existing logging infrastructure</a:t>
            </a:r>
          </a:p>
        </p:txBody>
      </p:sp>
      <p:sp>
        <p:nvSpPr>
          <p:cNvPr id="3" name="Text Placeholder 2">
            <a:extLst>
              <a:ext uri="{FF2B5EF4-FFF2-40B4-BE49-F238E27FC236}">
                <a16:creationId xmlns:a16="http://schemas.microsoft.com/office/drawing/2014/main" id="{19BAC550-86CC-EC99-AF57-FDDE06110871}"/>
              </a:ext>
            </a:extLst>
          </p:cNvPr>
          <p:cNvSpPr>
            <a:spLocks noGrp="1"/>
          </p:cNvSpPr>
          <p:nvPr>
            <p:ph type="body" sz="quarter" idx="14"/>
          </p:nvPr>
        </p:nvSpPr>
        <p:spPr>
          <a:xfrm>
            <a:off x="585217" y="2167485"/>
            <a:ext cx="3264408" cy="3323987"/>
          </a:xfrm>
        </p:spPr>
        <p:txBody>
          <a:bodyPr/>
          <a:lstStyle/>
          <a:p>
            <a:pPr marL="342900" indent="-342900">
              <a:buFont typeface="Arial" panose="020B0604020202020204" pitchFamily="34" charset="0"/>
              <a:buChar char="•"/>
            </a:pPr>
            <a:r>
              <a:rPr lang="en-AU"/>
              <a:t>Trace units of work are called </a:t>
            </a:r>
            <a:r>
              <a:rPr lang="en-AU">
                <a:solidFill>
                  <a:schemeClr val="accent5"/>
                </a:solidFill>
              </a:rPr>
              <a:t>spans</a:t>
            </a:r>
          </a:p>
          <a:p>
            <a:pPr marL="342900" indent="-342900">
              <a:buFont typeface="Arial" panose="020B0604020202020204" pitchFamily="34" charset="0"/>
              <a:buChar char="•"/>
            </a:pPr>
            <a:r>
              <a:rPr lang="en-AU"/>
              <a:t>Spans can have </a:t>
            </a:r>
            <a:r>
              <a:rPr lang="en-AU">
                <a:solidFill>
                  <a:schemeClr val="accent5"/>
                </a:solidFill>
              </a:rPr>
              <a:t>attributes</a:t>
            </a:r>
          </a:p>
          <a:p>
            <a:pPr marL="342900" indent="-342900">
              <a:buFont typeface="Arial" panose="020B0604020202020204" pitchFamily="34" charset="0"/>
              <a:buChar char="•"/>
            </a:pPr>
            <a:r>
              <a:rPr lang="en-AU"/>
              <a:t>Spans are created by </a:t>
            </a:r>
            <a:r>
              <a:rPr lang="en-AU">
                <a:solidFill>
                  <a:schemeClr val="accent5"/>
                </a:solidFill>
              </a:rPr>
              <a:t>instrumentation</a:t>
            </a:r>
            <a:r>
              <a:rPr lang="en-AU"/>
              <a:t> libraries or manually via the </a:t>
            </a:r>
            <a:r>
              <a:rPr lang="en-AU">
                <a:solidFill>
                  <a:schemeClr val="accent5"/>
                </a:solidFill>
              </a:rPr>
              <a:t>SDK</a:t>
            </a:r>
          </a:p>
          <a:p>
            <a:pPr marL="342900" indent="-342900">
              <a:buFont typeface="Arial" panose="020B0604020202020204" pitchFamily="34" charset="0"/>
              <a:buChar char="•"/>
            </a:pPr>
            <a:r>
              <a:rPr lang="en-AU"/>
              <a:t>Spans are </a:t>
            </a:r>
            <a:r>
              <a:rPr lang="en-AU">
                <a:solidFill>
                  <a:schemeClr val="accent5"/>
                </a:solidFill>
              </a:rPr>
              <a:t>nested</a:t>
            </a:r>
            <a:endParaRPr lang="en-AU"/>
          </a:p>
          <a:p>
            <a:pPr marL="342900" indent="-342900">
              <a:buFont typeface="Arial" panose="020B0604020202020204" pitchFamily="34" charset="0"/>
              <a:buChar char="•"/>
            </a:pPr>
            <a:r>
              <a:rPr lang="en-AU"/>
              <a:t>Spans have </a:t>
            </a:r>
            <a:r>
              <a:rPr lang="en-AU">
                <a:solidFill>
                  <a:schemeClr val="accent5"/>
                </a:solidFill>
              </a:rPr>
              <a:t>kinds</a:t>
            </a:r>
          </a:p>
        </p:txBody>
      </p:sp>
      <p:sp>
        <p:nvSpPr>
          <p:cNvPr id="4" name="Text Placeholder 3">
            <a:extLst>
              <a:ext uri="{FF2B5EF4-FFF2-40B4-BE49-F238E27FC236}">
                <a16:creationId xmlns:a16="http://schemas.microsoft.com/office/drawing/2014/main" id="{E1F8C344-99AA-6526-F62D-CEC5EBF69CAC}"/>
              </a:ext>
            </a:extLst>
          </p:cNvPr>
          <p:cNvSpPr>
            <a:spLocks noGrp="1"/>
          </p:cNvSpPr>
          <p:nvPr>
            <p:ph type="body" sz="quarter" idx="15"/>
          </p:nvPr>
        </p:nvSpPr>
        <p:spPr>
          <a:xfrm>
            <a:off x="4463796" y="2160748"/>
            <a:ext cx="3264408" cy="3570208"/>
          </a:xfrm>
        </p:spPr>
        <p:txBody>
          <a:bodyPr/>
          <a:lstStyle/>
          <a:p>
            <a:pPr marL="342900" indent="-342900">
              <a:buFont typeface="Arial" panose="020B0604020202020204" pitchFamily="34" charset="0"/>
              <a:buChar char="•"/>
            </a:pPr>
            <a:r>
              <a:rPr lang="en-AU"/>
              <a:t>Metrics are </a:t>
            </a:r>
            <a:r>
              <a:rPr lang="en-AU" b="1">
                <a:solidFill>
                  <a:schemeClr val="accent5"/>
                </a:solidFill>
              </a:rPr>
              <a:t>measurements</a:t>
            </a:r>
            <a:r>
              <a:rPr lang="en-AU"/>
              <a:t> captured at runtime</a:t>
            </a:r>
          </a:p>
          <a:p>
            <a:pPr marL="342900" indent="-342900">
              <a:buFont typeface="Arial" panose="020B0604020202020204" pitchFamily="34" charset="0"/>
              <a:buChar char="•"/>
            </a:pPr>
            <a:r>
              <a:rPr lang="en-AU"/>
              <a:t>Metrics are created by </a:t>
            </a:r>
            <a:r>
              <a:rPr lang="en-AU" b="1">
                <a:solidFill>
                  <a:schemeClr val="accent5"/>
                </a:solidFill>
              </a:rPr>
              <a:t>meters</a:t>
            </a:r>
          </a:p>
          <a:p>
            <a:pPr marL="342900" indent="-342900">
              <a:buFont typeface="Arial" panose="020B0604020202020204" pitchFamily="34" charset="0"/>
              <a:buChar char="•"/>
            </a:pPr>
            <a:r>
              <a:rPr lang="en-AU"/>
              <a:t>Meters are defined in </a:t>
            </a:r>
            <a:r>
              <a:rPr lang="en-AU" b="1">
                <a:solidFill>
                  <a:schemeClr val="accent5"/>
                </a:solidFill>
              </a:rPr>
              <a:t>instrumentation</a:t>
            </a:r>
            <a:r>
              <a:rPr lang="en-AU"/>
              <a:t> libraries or manually via the </a:t>
            </a:r>
            <a:r>
              <a:rPr lang="en-AU" b="1">
                <a:solidFill>
                  <a:schemeClr val="accent5"/>
                </a:solidFill>
              </a:rPr>
              <a:t>SDK</a:t>
            </a:r>
          </a:p>
          <a:p>
            <a:pPr marL="342900" indent="-342900">
              <a:buFont typeface="Arial" panose="020B0604020202020204" pitchFamily="34" charset="0"/>
              <a:buChar char="•"/>
            </a:pPr>
            <a:r>
              <a:rPr lang="en-AU"/>
              <a:t>Meters can be </a:t>
            </a:r>
            <a:r>
              <a:rPr lang="en-AU" b="1">
                <a:solidFill>
                  <a:schemeClr val="accent5"/>
                </a:solidFill>
              </a:rPr>
              <a:t>aggregate</a:t>
            </a:r>
            <a:r>
              <a:rPr lang="en-AU"/>
              <a:t> or </a:t>
            </a:r>
            <a:r>
              <a:rPr lang="en-AU" b="1">
                <a:solidFill>
                  <a:schemeClr val="accent5"/>
                </a:solidFill>
              </a:rPr>
              <a:t>live</a:t>
            </a:r>
          </a:p>
        </p:txBody>
      </p:sp>
      <p:sp>
        <p:nvSpPr>
          <p:cNvPr id="9" name="TextBox 8">
            <a:extLst>
              <a:ext uri="{FF2B5EF4-FFF2-40B4-BE49-F238E27FC236}">
                <a16:creationId xmlns:a16="http://schemas.microsoft.com/office/drawing/2014/main" id="{86D8FDD0-7BC8-53F1-E3CA-3E3E31A662AE}"/>
              </a:ext>
            </a:extLst>
          </p:cNvPr>
          <p:cNvSpPr txBox="1"/>
          <p:nvPr/>
        </p:nvSpPr>
        <p:spPr>
          <a:xfrm>
            <a:off x="585217"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Traces</a:t>
            </a:r>
          </a:p>
        </p:txBody>
      </p:sp>
      <p:sp>
        <p:nvSpPr>
          <p:cNvPr id="16" name="TextBox 15">
            <a:extLst>
              <a:ext uri="{FF2B5EF4-FFF2-40B4-BE49-F238E27FC236}">
                <a16:creationId xmlns:a16="http://schemas.microsoft.com/office/drawing/2014/main" id="{57C25EBE-A113-2E51-DBE0-DC703378C0F0}"/>
              </a:ext>
            </a:extLst>
          </p:cNvPr>
          <p:cNvSpPr txBox="1"/>
          <p:nvPr/>
        </p:nvSpPr>
        <p:spPr>
          <a:xfrm>
            <a:off x="4463796"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Metrics</a:t>
            </a:r>
          </a:p>
        </p:txBody>
      </p:sp>
      <p:sp>
        <p:nvSpPr>
          <p:cNvPr id="17" name="TextBox 16">
            <a:extLst>
              <a:ext uri="{FF2B5EF4-FFF2-40B4-BE49-F238E27FC236}">
                <a16:creationId xmlns:a16="http://schemas.microsoft.com/office/drawing/2014/main" id="{F099BD4A-3953-9E88-9C9F-6882F9008B2E}"/>
              </a:ext>
            </a:extLst>
          </p:cNvPr>
          <p:cNvSpPr txBox="1"/>
          <p:nvPr/>
        </p:nvSpPr>
        <p:spPr>
          <a:xfrm>
            <a:off x="8342375"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Logs</a:t>
            </a:r>
          </a:p>
        </p:txBody>
      </p:sp>
    </p:spTree>
    <p:extLst>
      <p:ext uri="{BB962C8B-B14F-4D97-AF65-F5344CB8AC3E}">
        <p14:creationId xmlns:p14="http://schemas.microsoft.com/office/powerpoint/2010/main" val="1010950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 grpId="0" build="p"/>
      <p:bldP spid="4" grpId="0" build="p"/>
      <p:bldP spid="9"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2433-3697-B69E-2076-B6440787E266}"/>
              </a:ext>
            </a:extLst>
          </p:cNvPr>
          <p:cNvSpPr>
            <a:spLocks noGrp="1"/>
          </p:cNvSpPr>
          <p:nvPr>
            <p:ph type="title"/>
          </p:nvPr>
        </p:nvSpPr>
        <p:spPr/>
        <p:txBody>
          <a:bodyPr/>
          <a:lstStyle/>
          <a:p>
            <a:r>
              <a:rPr lang="en-AU"/>
              <a:t>AI SDK Support for OpenTelemetry</a:t>
            </a:r>
          </a:p>
        </p:txBody>
      </p:sp>
      <p:sp>
        <p:nvSpPr>
          <p:cNvPr id="10" name="Text Placeholder 2">
            <a:extLst>
              <a:ext uri="{FF2B5EF4-FFF2-40B4-BE49-F238E27FC236}">
                <a16:creationId xmlns:a16="http://schemas.microsoft.com/office/drawing/2014/main" id="{7F5479A0-EDDC-FFBE-BE3A-48E7446E2ABC}"/>
              </a:ext>
            </a:extLst>
          </p:cNvPr>
          <p:cNvSpPr txBox="1">
            <a:spLocks/>
          </p:cNvSpPr>
          <p:nvPr/>
        </p:nvSpPr>
        <p:spPr>
          <a:xfrm>
            <a:off x="567147" y="2674289"/>
            <a:ext cx="326440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latin typeface="Open Sans" panose="020B0606030504020204" pitchFamily="34" charset="0"/>
                <a:ea typeface="Open Sans" panose="020B0606030504020204" pitchFamily="34" charset="0"/>
                <a:cs typeface="Open Sans" panose="020B0606030504020204" pitchFamily="34" charset="0"/>
              </a:rPr>
              <a:t>Azure OpenAI SDK </a:t>
            </a:r>
          </a:p>
          <a:p>
            <a:r>
              <a:rPr lang="en-AU">
                <a:latin typeface="Open Sans" panose="020B0606030504020204" pitchFamily="34" charset="0"/>
                <a:ea typeface="Open Sans" panose="020B0606030504020204" pitchFamily="34" charset="0"/>
                <a:cs typeface="Open Sans" panose="020B0606030504020204" pitchFamily="34" charset="0"/>
              </a:rPr>
              <a:t>Client (.NET)</a:t>
            </a:r>
          </a:p>
        </p:txBody>
      </p:sp>
      <p:sp>
        <p:nvSpPr>
          <p:cNvPr id="11" name="Text Placeholder 2">
            <a:extLst>
              <a:ext uri="{FF2B5EF4-FFF2-40B4-BE49-F238E27FC236}">
                <a16:creationId xmlns:a16="http://schemas.microsoft.com/office/drawing/2014/main" id="{67C01F84-279F-E336-4DD0-DA1285598C8C}"/>
              </a:ext>
            </a:extLst>
          </p:cNvPr>
          <p:cNvSpPr txBox="1">
            <a:spLocks/>
          </p:cNvSpPr>
          <p:nvPr/>
        </p:nvSpPr>
        <p:spPr>
          <a:xfrm>
            <a:off x="567147" y="3905472"/>
            <a:ext cx="326440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latin typeface="Open Sans" panose="020B0606030504020204" pitchFamily="34" charset="0"/>
                <a:ea typeface="Open Sans" panose="020B0606030504020204" pitchFamily="34" charset="0"/>
                <a:cs typeface="Open Sans" panose="020B0606030504020204" pitchFamily="34" charset="0"/>
              </a:rPr>
              <a:t>Azure SDK (Python, JavaScript, .NET)</a:t>
            </a:r>
          </a:p>
        </p:txBody>
      </p:sp>
      <p:pic>
        <p:nvPicPr>
          <p:cNvPr id="14" name="Graphic 13" descr="Tick with solid fill">
            <a:extLst>
              <a:ext uri="{FF2B5EF4-FFF2-40B4-BE49-F238E27FC236}">
                <a16:creationId xmlns:a16="http://schemas.microsoft.com/office/drawing/2014/main" id="{9F3FF550-D061-257D-06D2-92B040E66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1082" y="2820918"/>
            <a:ext cx="362857" cy="362857"/>
          </a:xfrm>
          <a:prstGeom prst="rect">
            <a:avLst/>
          </a:prstGeom>
        </p:spPr>
      </p:pic>
      <p:pic>
        <p:nvPicPr>
          <p:cNvPr id="17" name="Graphic 16" descr="Tick with solid fill">
            <a:extLst>
              <a:ext uri="{FF2B5EF4-FFF2-40B4-BE49-F238E27FC236}">
                <a16:creationId xmlns:a16="http://schemas.microsoft.com/office/drawing/2014/main" id="{A321C6C3-7F82-4E30-2003-EA1A56FE5F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1081" y="4086899"/>
            <a:ext cx="362857" cy="362857"/>
          </a:xfrm>
          <a:prstGeom prst="rect">
            <a:avLst/>
          </a:prstGeom>
        </p:spPr>
      </p:pic>
      <p:pic>
        <p:nvPicPr>
          <p:cNvPr id="18" name="Graphic 17" descr="Tick with solid fill">
            <a:extLst>
              <a:ext uri="{FF2B5EF4-FFF2-40B4-BE49-F238E27FC236}">
                <a16:creationId xmlns:a16="http://schemas.microsoft.com/office/drawing/2014/main" id="{065F6535-8323-2D0B-D3D3-4CCF3DA8D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79" y="4062597"/>
            <a:ext cx="362857" cy="362857"/>
          </a:xfrm>
          <a:prstGeom prst="rect">
            <a:avLst/>
          </a:prstGeom>
        </p:spPr>
      </p:pic>
      <p:cxnSp>
        <p:nvCxnSpPr>
          <p:cNvPr id="21" name="Straight Connector 20">
            <a:extLst>
              <a:ext uri="{FF2B5EF4-FFF2-40B4-BE49-F238E27FC236}">
                <a16:creationId xmlns:a16="http://schemas.microsoft.com/office/drawing/2014/main" id="{6FA4F620-CE34-6D15-87BD-D7A29BD41DA1}"/>
              </a:ext>
            </a:extLst>
          </p:cNvPr>
          <p:cNvCxnSpPr/>
          <p:nvPr/>
        </p:nvCxnSpPr>
        <p:spPr>
          <a:xfrm>
            <a:off x="567146" y="3638128"/>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C9352-DAF2-CF9D-5529-26AABC452248}"/>
              </a:ext>
            </a:extLst>
          </p:cNvPr>
          <p:cNvCxnSpPr/>
          <p:nvPr/>
        </p:nvCxnSpPr>
        <p:spPr>
          <a:xfrm>
            <a:off x="567145" y="4951671"/>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F9A6A2-C40B-1C4A-8F40-AB452302EDD9}"/>
              </a:ext>
            </a:extLst>
          </p:cNvPr>
          <p:cNvSpPr txBox="1"/>
          <p:nvPr/>
        </p:nvSpPr>
        <p:spPr>
          <a:xfrm>
            <a:off x="7223876" y="2852440"/>
            <a:ext cx="141064" cy="307777"/>
          </a:xfrm>
          <a:prstGeom prst="rect">
            <a:avLst/>
          </a:prstGeom>
          <a:noFill/>
        </p:spPr>
        <p:txBody>
          <a:bodyPr wrap="none" lIns="0" tIns="0" rIns="0" bIns="0" rtlCol="0">
            <a:spAutoFit/>
          </a:bodyPr>
          <a:lstStyle/>
          <a:p>
            <a:pPr algn="l"/>
            <a:r>
              <a:rPr lang="en-AU" sz="2000">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57A11732-0B8D-2372-FCC5-1A04F43FF6E8}"/>
              </a:ext>
            </a:extLst>
          </p:cNvPr>
          <p:cNvSpPr txBox="1"/>
          <p:nvPr/>
        </p:nvSpPr>
        <p:spPr>
          <a:xfrm>
            <a:off x="4071251" y="1533262"/>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Traces</a:t>
            </a:r>
          </a:p>
        </p:txBody>
      </p:sp>
      <p:sp>
        <p:nvSpPr>
          <p:cNvPr id="27" name="TextBox 26">
            <a:extLst>
              <a:ext uri="{FF2B5EF4-FFF2-40B4-BE49-F238E27FC236}">
                <a16:creationId xmlns:a16="http://schemas.microsoft.com/office/drawing/2014/main" id="{82F1AAAF-021D-7CE3-25AB-A9B484E803CA}"/>
              </a:ext>
            </a:extLst>
          </p:cNvPr>
          <p:cNvSpPr txBox="1"/>
          <p:nvPr/>
        </p:nvSpPr>
        <p:spPr>
          <a:xfrm>
            <a:off x="6303151"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Metrics</a:t>
            </a:r>
          </a:p>
        </p:txBody>
      </p:sp>
      <p:sp>
        <p:nvSpPr>
          <p:cNvPr id="28" name="TextBox 27">
            <a:extLst>
              <a:ext uri="{FF2B5EF4-FFF2-40B4-BE49-F238E27FC236}">
                <a16:creationId xmlns:a16="http://schemas.microsoft.com/office/drawing/2014/main" id="{780B44B0-660B-827E-4CF2-8B0B51060439}"/>
              </a:ext>
            </a:extLst>
          </p:cNvPr>
          <p:cNvSpPr txBox="1"/>
          <p:nvPr/>
        </p:nvSpPr>
        <p:spPr>
          <a:xfrm>
            <a:off x="8535049"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Logs</a:t>
            </a:r>
          </a:p>
        </p:txBody>
      </p:sp>
      <p:sp>
        <p:nvSpPr>
          <p:cNvPr id="35" name="Text Placeholder 2">
            <a:extLst>
              <a:ext uri="{FF2B5EF4-FFF2-40B4-BE49-F238E27FC236}">
                <a16:creationId xmlns:a16="http://schemas.microsoft.com/office/drawing/2014/main" id="{6C451D40-BAEF-652B-FC11-2874FAECFF3B}"/>
              </a:ext>
            </a:extLst>
          </p:cNvPr>
          <p:cNvSpPr txBox="1">
            <a:spLocks/>
          </p:cNvSpPr>
          <p:nvPr/>
        </p:nvSpPr>
        <p:spPr>
          <a:xfrm>
            <a:off x="567147" y="5236210"/>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latin typeface="Open Sans" panose="020B0606030504020204" pitchFamily="34" charset="0"/>
                <a:ea typeface="Open Sans" panose="020B0606030504020204" pitchFamily="34" charset="0"/>
                <a:cs typeface="Open Sans" panose="020B0606030504020204" pitchFamily="34" charset="0"/>
              </a:rPr>
              <a:t>Semantic Kernel (.NET)</a:t>
            </a:r>
          </a:p>
        </p:txBody>
      </p:sp>
      <p:pic>
        <p:nvPicPr>
          <p:cNvPr id="36" name="Graphic 35" descr="Tick with solid fill">
            <a:extLst>
              <a:ext uri="{FF2B5EF4-FFF2-40B4-BE49-F238E27FC236}">
                <a16:creationId xmlns:a16="http://schemas.microsoft.com/office/drawing/2014/main" id="{81F007C0-889A-F16E-E2D8-B5C4BD291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1081" y="5224569"/>
            <a:ext cx="362857" cy="362857"/>
          </a:xfrm>
          <a:prstGeom prst="rect">
            <a:avLst/>
          </a:prstGeom>
        </p:spPr>
      </p:pic>
      <p:pic>
        <p:nvPicPr>
          <p:cNvPr id="41" name="Graphic 40" descr="Tick with solid fill">
            <a:extLst>
              <a:ext uri="{FF2B5EF4-FFF2-40B4-BE49-F238E27FC236}">
                <a16:creationId xmlns:a16="http://schemas.microsoft.com/office/drawing/2014/main" id="{5A323F60-A4BB-0CB0-F0F2-D72A9FAAC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4879" y="5221358"/>
            <a:ext cx="362857" cy="362857"/>
          </a:xfrm>
          <a:prstGeom prst="rect">
            <a:avLst/>
          </a:prstGeom>
        </p:spPr>
      </p:pic>
      <p:pic>
        <p:nvPicPr>
          <p:cNvPr id="7" name="Graphic 6" descr="Tick with solid fill">
            <a:extLst>
              <a:ext uri="{FF2B5EF4-FFF2-40B4-BE49-F238E27FC236}">
                <a16:creationId xmlns:a16="http://schemas.microsoft.com/office/drawing/2014/main" id="{330655B1-816F-ECB0-D4DA-5B6EB71A52E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112981" y="5211907"/>
            <a:ext cx="362857" cy="362857"/>
          </a:xfrm>
          <a:prstGeom prst="rect">
            <a:avLst/>
          </a:prstGeom>
        </p:spPr>
      </p:pic>
      <p:pic>
        <p:nvPicPr>
          <p:cNvPr id="8" name="Graphic 7" descr="Tick with solid fill">
            <a:extLst>
              <a:ext uri="{FF2B5EF4-FFF2-40B4-BE49-F238E27FC236}">
                <a16:creationId xmlns:a16="http://schemas.microsoft.com/office/drawing/2014/main" id="{2ACD677E-7925-32C9-AC04-A1106A40EC1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9344877" y="2830734"/>
            <a:ext cx="362857" cy="362857"/>
          </a:xfrm>
          <a:prstGeom prst="rect">
            <a:avLst/>
          </a:prstGeom>
        </p:spPr>
      </p:pic>
    </p:spTree>
    <p:extLst>
      <p:ext uri="{BB962C8B-B14F-4D97-AF65-F5344CB8AC3E}">
        <p14:creationId xmlns:p14="http://schemas.microsoft.com/office/powerpoint/2010/main" val="3574315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2433-3697-B69E-2076-B6440787E266}"/>
              </a:ext>
            </a:extLst>
          </p:cNvPr>
          <p:cNvSpPr>
            <a:spLocks noGrp="1"/>
          </p:cNvSpPr>
          <p:nvPr>
            <p:ph type="title"/>
          </p:nvPr>
        </p:nvSpPr>
        <p:spPr/>
        <p:txBody>
          <a:bodyPr/>
          <a:lstStyle/>
          <a:p>
            <a:r>
              <a:rPr lang="en-AU"/>
              <a:t>3</a:t>
            </a:r>
            <a:r>
              <a:rPr lang="en-AU" baseline="30000"/>
              <a:t>rd</a:t>
            </a:r>
            <a:r>
              <a:rPr lang="en-AU"/>
              <a:t> Party Support for OpenTelemetry</a:t>
            </a:r>
          </a:p>
        </p:txBody>
      </p:sp>
      <p:sp>
        <p:nvSpPr>
          <p:cNvPr id="3" name="Text Placeholder 2">
            <a:extLst>
              <a:ext uri="{FF2B5EF4-FFF2-40B4-BE49-F238E27FC236}">
                <a16:creationId xmlns:a16="http://schemas.microsoft.com/office/drawing/2014/main" id="{DBBE0D9A-7B72-17E0-3EF2-892AEB03ABFC}"/>
              </a:ext>
            </a:extLst>
          </p:cNvPr>
          <p:cNvSpPr>
            <a:spLocks noGrp="1"/>
          </p:cNvSpPr>
          <p:nvPr>
            <p:ph type="body" sz="quarter" idx="14"/>
          </p:nvPr>
        </p:nvSpPr>
        <p:spPr>
          <a:xfrm>
            <a:off x="588263" y="2294617"/>
            <a:ext cx="3264408" cy="338554"/>
          </a:xfrm>
        </p:spPr>
        <p:txBody>
          <a:bodyPr/>
          <a:lstStyle/>
          <a:p>
            <a:r>
              <a:rPr lang="en-AU" err="1"/>
              <a:t>LangChain</a:t>
            </a:r>
            <a:endParaRPr lang="en-AU"/>
          </a:p>
        </p:txBody>
      </p:sp>
      <p:sp>
        <p:nvSpPr>
          <p:cNvPr id="10" name="Text Placeholder 2">
            <a:extLst>
              <a:ext uri="{FF2B5EF4-FFF2-40B4-BE49-F238E27FC236}">
                <a16:creationId xmlns:a16="http://schemas.microsoft.com/office/drawing/2014/main" id="{7F5479A0-EDDC-FFBE-BE3A-48E7446E2ABC}"/>
              </a:ext>
            </a:extLst>
          </p:cNvPr>
          <p:cNvSpPr txBox="1">
            <a:spLocks/>
          </p:cNvSpPr>
          <p:nvPr/>
        </p:nvSpPr>
        <p:spPr>
          <a:xfrm>
            <a:off x="588261" y="3344207"/>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cs typeface="Open Sans" panose="020B0606030504020204" pitchFamily="34" charset="0"/>
              </a:rPr>
              <a:t>Elastic  </a:t>
            </a:r>
            <a:r>
              <a:rPr lang="en-AU">
                <a:cs typeface="Open Sans" panose="020B0606030504020204" pitchFamily="34" charset="0"/>
                <a:hlinkClick r:id="rId3"/>
              </a:rPr>
              <a:t>[1]</a:t>
            </a:r>
            <a:endParaRPr lang="en-AU">
              <a:cs typeface="Open Sans" panose="020B0606030504020204" pitchFamily="34" charset="0"/>
            </a:endParaRPr>
          </a:p>
        </p:txBody>
      </p:sp>
      <p:sp>
        <p:nvSpPr>
          <p:cNvPr id="11" name="Text Placeholder 2">
            <a:extLst>
              <a:ext uri="{FF2B5EF4-FFF2-40B4-BE49-F238E27FC236}">
                <a16:creationId xmlns:a16="http://schemas.microsoft.com/office/drawing/2014/main" id="{67C01F84-279F-E336-4DD0-DA1285598C8C}"/>
              </a:ext>
            </a:extLst>
          </p:cNvPr>
          <p:cNvSpPr txBox="1">
            <a:spLocks/>
          </p:cNvSpPr>
          <p:nvPr/>
        </p:nvSpPr>
        <p:spPr>
          <a:xfrm>
            <a:off x="588263" y="4625240"/>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cs typeface="Open Sans" panose="020B0606030504020204" pitchFamily="34" charset="0"/>
              </a:rPr>
              <a:t>Redis </a:t>
            </a:r>
            <a:r>
              <a:rPr lang="en-AU">
                <a:cs typeface="Open Sans" panose="020B0606030504020204" pitchFamily="34" charset="0"/>
                <a:hlinkClick r:id="rId4"/>
              </a:rPr>
              <a:t>[2]</a:t>
            </a:r>
            <a:endParaRPr lang="en-AU">
              <a:cs typeface="Open Sans" panose="020B0606030504020204" pitchFamily="34" charset="0"/>
            </a:endParaRPr>
          </a:p>
        </p:txBody>
      </p:sp>
      <p:pic>
        <p:nvPicPr>
          <p:cNvPr id="13" name="Graphic 12" descr="Tick with solid fill">
            <a:extLst>
              <a:ext uri="{FF2B5EF4-FFF2-40B4-BE49-F238E27FC236}">
                <a16:creationId xmlns:a16="http://schemas.microsoft.com/office/drawing/2014/main" id="{9588589E-219E-260F-E2D7-DA0E49500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9" y="2270314"/>
            <a:ext cx="362857" cy="362857"/>
          </a:xfrm>
          <a:prstGeom prst="rect">
            <a:avLst/>
          </a:prstGeom>
        </p:spPr>
      </p:pic>
      <p:pic>
        <p:nvPicPr>
          <p:cNvPr id="14" name="Graphic 13" descr="Tick with solid fill">
            <a:extLst>
              <a:ext uri="{FF2B5EF4-FFF2-40B4-BE49-F238E27FC236}">
                <a16:creationId xmlns:a16="http://schemas.microsoft.com/office/drawing/2014/main" id="{9F3FF550-D061-257D-06D2-92B040E66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8" y="3333875"/>
            <a:ext cx="362857" cy="362857"/>
          </a:xfrm>
          <a:prstGeom prst="rect">
            <a:avLst/>
          </a:prstGeom>
        </p:spPr>
      </p:pic>
      <p:pic>
        <p:nvPicPr>
          <p:cNvPr id="15" name="Graphic 14" descr="Tick with solid fill">
            <a:extLst>
              <a:ext uri="{FF2B5EF4-FFF2-40B4-BE49-F238E27FC236}">
                <a16:creationId xmlns:a16="http://schemas.microsoft.com/office/drawing/2014/main" id="{D29C8EAB-A577-1369-6819-83F9A4D38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4097" y="2270312"/>
            <a:ext cx="362857" cy="362857"/>
          </a:xfrm>
          <a:prstGeom prst="rect">
            <a:avLst/>
          </a:prstGeom>
        </p:spPr>
      </p:pic>
      <p:pic>
        <p:nvPicPr>
          <p:cNvPr id="16" name="Graphic 15" descr="Tick with solid fill">
            <a:extLst>
              <a:ext uri="{FF2B5EF4-FFF2-40B4-BE49-F238E27FC236}">
                <a16:creationId xmlns:a16="http://schemas.microsoft.com/office/drawing/2014/main" id="{64C2A7C7-6191-15FE-962F-2843F2DBF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995" y="2270312"/>
            <a:ext cx="362857" cy="362857"/>
          </a:xfrm>
          <a:prstGeom prst="rect">
            <a:avLst/>
          </a:prstGeom>
        </p:spPr>
      </p:pic>
      <p:pic>
        <p:nvPicPr>
          <p:cNvPr id="17" name="Graphic 16" descr="Tick with solid fill">
            <a:extLst>
              <a:ext uri="{FF2B5EF4-FFF2-40B4-BE49-F238E27FC236}">
                <a16:creationId xmlns:a16="http://schemas.microsoft.com/office/drawing/2014/main" id="{A321C6C3-7F82-4E30-2003-EA1A56FE5F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7" y="4599856"/>
            <a:ext cx="362857" cy="362857"/>
          </a:xfrm>
          <a:prstGeom prst="rect">
            <a:avLst/>
          </a:prstGeom>
        </p:spPr>
      </p:pic>
      <p:cxnSp>
        <p:nvCxnSpPr>
          <p:cNvPr id="20" name="Straight Connector 19">
            <a:extLst>
              <a:ext uri="{FF2B5EF4-FFF2-40B4-BE49-F238E27FC236}">
                <a16:creationId xmlns:a16="http://schemas.microsoft.com/office/drawing/2014/main" id="{2BF3A295-91A3-2A58-CBF2-BB0631E83CDB}"/>
              </a:ext>
            </a:extLst>
          </p:cNvPr>
          <p:cNvCxnSpPr/>
          <p:nvPr/>
        </p:nvCxnSpPr>
        <p:spPr>
          <a:xfrm>
            <a:off x="588263" y="2902857"/>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A4F620-CE34-6D15-87BD-D7A29BD41DA1}"/>
              </a:ext>
            </a:extLst>
          </p:cNvPr>
          <p:cNvCxnSpPr/>
          <p:nvPr/>
        </p:nvCxnSpPr>
        <p:spPr>
          <a:xfrm>
            <a:off x="588262" y="4151085"/>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C9352-DAF2-CF9D-5529-26AABC452248}"/>
              </a:ext>
            </a:extLst>
          </p:cNvPr>
          <p:cNvCxnSpPr/>
          <p:nvPr/>
        </p:nvCxnSpPr>
        <p:spPr>
          <a:xfrm>
            <a:off x="588261" y="5464628"/>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0A20B6-CAA8-CAE2-8F97-863FA3A5E7FC}"/>
              </a:ext>
            </a:extLst>
          </p:cNvPr>
          <p:cNvSpPr txBox="1"/>
          <p:nvPr/>
        </p:nvSpPr>
        <p:spPr>
          <a:xfrm>
            <a:off x="9123173" y="315432"/>
            <a:ext cx="2915478" cy="307777"/>
          </a:xfrm>
          <a:prstGeom prst="rect">
            <a:avLst/>
          </a:prstGeom>
          <a:noFill/>
        </p:spPr>
        <p:txBody>
          <a:bodyPr wrap="none" lIns="0" tIns="0" rIns="0" bIns="0" rtlCol="0">
            <a:spAutoFit/>
          </a:bodyPr>
          <a:lstStyle/>
          <a:p>
            <a:pPr algn="l"/>
            <a:r>
              <a:rPr lang="en-AU" sz="2000"/>
              <a:t>* requires additional code</a:t>
            </a:r>
          </a:p>
        </p:txBody>
      </p:sp>
      <p:sp>
        <p:nvSpPr>
          <p:cNvPr id="26" name="TextBox 25">
            <a:extLst>
              <a:ext uri="{FF2B5EF4-FFF2-40B4-BE49-F238E27FC236}">
                <a16:creationId xmlns:a16="http://schemas.microsoft.com/office/drawing/2014/main" id="{57A11732-0B8D-2372-FCC5-1A04F43FF6E8}"/>
              </a:ext>
            </a:extLst>
          </p:cNvPr>
          <p:cNvSpPr txBox="1"/>
          <p:nvPr/>
        </p:nvSpPr>
        <p:spPr>
          <a:xfrm>
            <a:off x="4071251" y="1533262"/>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cs typeface="Open Sans" panose="020B0606030504020204" pitchFamily="34" charset="0"/>
              </a:rPr>
              <a:t>Traces</a:t>
            </a:r>
          </a:p>
        </p:txBody>
      </p:sp>
      <p:sp>
        <p:nvSpPr>
          <p:cNvPr id="27" name="TextBox 26">
            <a:extLst>
              <a:ext uri="{FF2B5EF4-FFF2-40B4-BE49-F238E27FC236}">
                <a16:creationId xmlns:a16="http://schemas.microsoft.com/office/drawing/2014/main" id="{82F1AAAF-021D-7CE3-25AB-A9B484E803CA}"/>
              </a:ext>
            </a:extLst>
          </p:cNvPr>
          <p:cNvSpPr txBox="1"/>
          <p:nvPr/>
        </p:nvSpPr>
        <p:spPr>
          <a:xfrm>
            <a:off x="6303151"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cs typeface="Open Sans" panose="020B0606030504020204" pitchFamily="34" charset="0"/>
              </a:rPr>
              <a:t>Metrics</a:t>
            </a:r>
          </a:p>
        </p:txBody>
      </p:sp>
      <p:sp>
        <p:nvSpPr>
          <p:cNvPr id="28" name="TextBox 27">
            <a:extLst>
              <a:ext uri="{FF2B5EF4-FFF2-40B4-BE49-F238E27FC236}">
                <a16:creationId xmlns:a16="http://schemas.microsoft.com/office/drawing/2014/main" id="{780B44B0-660B-827E-4CF2-8B0B51060439}"/>
              </a:ext>
            </a:extLst>
          </p:cNvPr>
          <p:cNvSpPr txBox="1"/>
          <p:nvPr/>
        </p:nvSpPr>
        <p:spPr>
          <a:xfrm>
            <a:off x="8535049"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cs typeface="Open Sans" panose="020B0606030504020204" pitchFamily="34" charset="0"/>
              </a:rPr>
              <a:t>Logs</a:t>
            </a:r>
          </a:p>
        </p:txBody>
      </p:sp>
      <p:sp>
        <p:nvSpPr>
          <p:cNvPr id="35" name="Text Placeholder 2">
            <a:extLst>
              <a:ext uri="{FF2B5EF4-FFF2-40B4-BE49-F238E27FC236}">
                <a16:creationId xmlns:a16="http://schemas.microsoft.com/office/drawing/2014/main" id="{6C451D40-BAEF-652B-FC11-2874FAECFF3B}"/>
              </a:ext>
            </a:extLst>
          </p:cNvPr>
          <p:cNvSpPr txBox="1">
            <a:spLocks/>
          </p:cNvSpPr>
          <p:nvPr/>
        </p:nvSpPr>
        <p:spPr>
          <a:xfrm>
            <a:off x="588261" y="5758618"/>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err="1">
                <a:cs typeface="Open Sans" panose="020B0606030504020204" pitchFamily="34" charset="0"/>
              </a:rPr>
              <a:t>LlamaIndex</a:t>
            </a:r>
            <a:r>
              <a:rPr lang="en-AU">
                <a:cs typeface="Open Sans" panose="020B0606030504020204" pitchFamily="34" charset="0"/>
              </a:rPr>
              <a:t> </a:t>
            </a:r>
            <a:r>
              <a:rPr lang="en-AU">
                <a:cs typeface="Open Sans" panose="020B0606030504020204" pitchFamily="34" charset="0"/>
                <a:hlinkClick r:id="rId7"/>
              </a:rPr>
              <a:t>[3]</a:t>
            </a:r>
            <a:endParaRPr lang="en-AU">
              <a:cs typeface="Open Sans" panose="020B0606030504020204" pitchFamily="34" charset="0"/>
            </a:endParaRPr>
          </a:p>
        </p:txBody>
      </p:sp>
      <p:pic>
        <p:nvPicPr>
          <p:cNvPr id="36" name="Graphic 35" descr="Tick with solid fill">
            <a:extLst>
              <a:ext uri="{FF2B5EF4-FFF2-40B4-BE49-F238E27FC236}">
                <a16:creationId xmlns:a16="http://schemas.microsoft.com/office/drawing/2014/main" id="{81F007C0-889A-F16E-E2D8-B5C4BD291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7" y="5737526"/>
            <a:ext cx="362857" cy="362857"/>
          </a:xfrm>
          <a:prstGeom prst="rect">
            <a:avLst/>
          </a:prstGeom>
        </p:spPr>
      </p:pic>
      <p:pic>
        <p:nvPicPr>
          <p:cNvPr id="41" name="Graphic 40" descr="Tick with solid fill">
            <a:extLst>
              <a:ext uri="{FF2B5EF4-FFF2-40B4-BE49-F238E27FC236}">
                <a16:creationId xmlns:a16="http://schemas.microsoft.com/office/drawing/2014/main" id="{5A323F60-A4BB-0CB0-F0F2-D72A9FAA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995" y="5734315"/>
            <a:ext cx="362857" cy="362857"/>
          </a:xfrm>
          <a:prstGeom prst="rect">
            <a:avLst/>
          </a:prstGeom>
        </p:spPr>
      </p:pic>
    </p:spTree>
    <p:extLst>
      <p:ext uri="{BB962C8B-B14F-4D97-AF65-F5344CB8AC3E}">
        <p14:creationId xmlns:p14="http://schemas.microsoft.com/office/powerpoint/2010/main" val="160070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5" grpId="0"/>
    </p:bldLst>
  </p:timing>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368F8794-D6F1-487B-AE65-4B307A886AF3}"/>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EC89680E11F64392A775FE1A751122" ma:contentTypeVersion="25" ma:contentTypeDescription="Create a new document." ma:contentTypeScope="" ma:versionID="748224c8e9043594beb9e90a9cabc729">
  <xsd:schema xmlns:xsd="http://www.w3.org/2001/XMLSchema" xmlns:xs="http://www.w3.org/2001/XMLSchema" xmlns:p="http://schemas.microsoft.com/office/2006/metadata/properties" xmlns:ns1="http://schemas.microsoft.com/sharepoint/v3" xmlns:ns2="39b48df9-7bcc-48f8-84a5-975ca2e243d0" xmlns:ns3="8acfeebd-d9f0-4ade-ade8-6c6fbcc43572" xmlns:ns4="230e9df3-be65-4c73-a93b-d1236ebd677e" targetNamespace="http://schemas.microsoft.com/office/2006/metadata/properties" ma:root="true" ma:fieldsID="b01deb8e6be99e11375c68ec8b8bb8b7" ns1:_="" ns2:_="" ns3:_="" ns4:_="">
    <xsd:import namespace="http://schemas.microsoft.com/sharepoint/v3"/>
    <xsd:import namespace="39b48df9-7bcc-48f8-84a5-975ca2e243d0"/>
    <xsd:import namespace="8acfeebd-d9f0-4ade-ade8-6c6fbcc43572"/>
    <xsd:import namespace="230e9df3-be65-4c73-a93b-d1236ebd677e"/>
    <xsd:element name="properties">
      <xsd:complexType>
        <xsd:sequence>
          <xsd:element name="documentManagement">
            <xsd:complexType>
              <xsd:all>
                <xsd:element ref="ns2:uvsThumbnailur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j5610f6f79384a4d92af5d7a6b56e029"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b48df9-7bcc-48f8-84a5-975ca2e243d0" elementFormDefault="qualified">
    <xsd:import namespace="http://schemas.microsoft.com/office/2006/documentManagement/types"/>
    <xsd:import namespace="http://schemas.microsoft.com/office/infopath/2007/PartnerControls"/>
    <xsd:element name="uvsThumbnailurl" ma:index="8" nillable="true" ma:displayName="uvsThumbnailurl" ma:format="Dropdown" ma:internalName="uvsThumbnailurl">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j5610f6f79384a4d92af5d7a6b56e029" ma:index="28" nillable="true" ma:taxonomy="true" ma:internalName="j5610f6f79384a4d92af5d7a6b56e029" ma:taxonomyFieldName="Metadata" ma:displayName="Metadata" ma:default="" ma:fieldId="{35610f6f-7938-4a4d-92af-5d7a6b56e029}" ma:sspId="e385fb40-52d4-4fae-9c5b-3e8ff8a5878e" ma:termSetId="386095d1-c68d-4c6d-b587-48ddaf1aecc9" ma:anchorId="00000000-0000-0000-0000-000000000000" ma:open="true" ma:isKeyword="false">
      <xsd:complexType>
        <xsd:sequence>
          <xsd:element ref="pc:Terms" minOccurs="0" maxOccurs="1"/>
        </xsd:sequence>
      </xsd:complex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acfeebd-d9f0-4ade-ade8-6c6fbcc4357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082490-e48c-4bba-a917-bf1fc11e5a27}" ma:internalName="TaxCatchAll" ma:showField="CatchAllData" ma:web="8acfeebd-d9f0-4ade-ade8-6c6fbcc435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9b48df9-7bcc-48f8-84a5-975ca2e243d0" xsi:nil="true"/>
    <lcf76f155ced4ddcb4097134ff3c332f xmlns="39b48df9-7bcc-48f8-84a5-975ca2e243d0">
      <Terms xmlns="http://schemas.microsoft.com/office/infopath/2007/PartnerControls"/>
    </lcf76f155ced4ddcb4097134ff3c332f>
    <j5610f6f79384a4d92af5d7a6b56e029 xmlns="39b48df9-7bcc-48f8-84a5-975ca2e243d0">
      <Terms xmlns="http://schemas.microsoft.com/office/infopath/2007/PartnerControls"/>
    </j5610f6f79384a4d92af5d7a6b56e029>
    <uvsThumbnailurl xmlns="39b48df9-7bcc-48f8-84a5-975ca2e243d0" xsi:nil="true"/>
    <TaxCatchAll xmlns="230e9df3-be65-4c73-a93b-d1236ebd677e" xsi:nil="true"/>
  </documentManagement>
</p:properties>
</file>

<file path=customXml/itemProps1.xml><?xml version="1.0" encoding="utf-8"?>
<ds:datastoreItem xmlns:ds="http://schemas.openxmlformats.org/officeDocument/2006/customXml" ds:itemID="{42D74E81-C307-47D3-B853-AC499BC2C698}">
  <ds:schemaRefs>
    <ds:schemaRef ds:uri="230e9df3-be65-4c73-a93b-d1236ebd677e"/>
    <ds:schemaRef ds:uri="39b48df9-7bcc-48f8-84a5-975ca2e243d0"/>
    <ds:schemaRef ds:uri="8acfeebd-d9f0-4ade-ade8-6c6fbcc435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8acfeebd-d9f0-4ade-ade8-6c6fbcc43572"/>
    <ds:schemaRef ds:uri="http://purl.org/dc/dcmitype/"/>
    <ds:schemaRef ds:uri="http://schemas.openxmlformats.org/package/2006/metadata/core-properties"/>
    <ds:schemaRef ds:uri="http://schemas.microsoft.com/office/2006/metadata/properties"/>
    <ds:schemaRef ds:uri="http://schemas.microsoft.com/office/infopath/2007/PartnerControls"/>
    <ds:schemaRef ds:uri="230e9df3-be65-4c73-a93b-d1236ebd677e"/>
    <ds:schemaRef ds:uri="http://www.w3.org/XML/1998/namespace"/>
    <ds:schemaRef ds:uri="http://purl.org/dc/elements/1.1/"/>
    <ds:schemaRef ds:uri="39b48df9-7bcc-48f8-84a5-975ca2e243d0"/>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Build 16:9 Template Light</Template>
  <TotalTime>0</TotalTime>
  <Words>1264</Words>
  <Application>Microsoft Office PowerPoint</Application>
  <PresentationFormat>Widescreen</PresentationFormat>
  <Paragraphs>192</Paragraphs>
  <Slides>19</Slides>
  <Notes>11</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Arial</vt:lpstr>
      <vt:lpstr>Calibri</vt:lpstr>
      <vt:lpstr>Consolas</vt:lpstr>
      <vt:lpstr>Open Sans</vt:lpstr>
      <vt:lpstr>Open Sans ExtraBold</vt:lpstr>
      <vt:lpstr>Open Sans SemiBold</vt:lpstr>
      <vt:lpstr>Segoe Sans Text</vt:lpstr>
      <vt:lpstr>Segoe UI</vt:lpstr>
      <vt:lpstr>Wingdings</vt:lpstr>
      <vt:lpstr>Microsoft Build 16:9 Template Light</vt:lpstr>
      <vt:lpstr>Microsoft Build 16:9 Template Dark</vt:lpstr>
      <vt:lpstr>Azure 2023 Template</vt:lpstr>
      <vt:lpstr>Observing AI applications from Dev to Production with .NET Aspire</vt:lpstr>
      <vt:lpstr>PowerPoint Presentation</vt:lpstr>
      <vt:lpstr>What is Observability?</vt:lpstr>
      <vt:lpstr>Why have Observable Applications?</vt:lpstr>
      <vt:lpstr>Introducing OpenTelemetry</vt:lpstr>
      <vt:lpstr>OpenTelemetry Architecture</vt:lpstr>
      <vt:lpstr>Observability Concepts</vt:lpstr>
      <vt:lpstr>AI SDK Support for OpenTelemetry</vt:lpstr>
      <vt:lpstr>3rd Party Support for OpenTelemetry</vt:lpstr>
      <vt:lpstr>Demo</vt:lpstr>
      <vt:lpstr>OpenTelemetry Support in Azure Monitor</vt:lpstr>
      <vt:lpstr>Demo</vt:lpstr>
      <vt:lpstr>RAG – Retrieval Augmented Generation</vt:lpstr>
      <vt:lpstr>RAG components</vt:lpstr>
      <vt:lpstr>Example: OpenTelemetry with AI Applications</vt:lpstr>
      <vt:lpstr>Demo</vt:lpstr>
      <vt:lpstr>Recap</vt:lpstr>
      <vt:lpstr>Resources</vt:lpstr>
      <vt:lpstr>.NET Conf: Focus on AI</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Anthony Shaw (Group)</dc:creator>
  <cp:keywords>Microsoft Build</cp:keywords>
  <dc:description/>
  <cp:lastModifiedBy>Anthony Shaw</cp:lastModifiedBy>
  <cp:revision>1</cp:revision>
  <cp:lastPrinted>2023-02-15T20:48:24Z</cp:lastPrinted>
  <dcterms:created xsi:type="dcterms:W3CDTF">2024-04-28T21:54:05Z</dcterms:created>
  <dcterms:modified xsi:type="dcterms:W3CDTF">2024-08-05T09:52:08Z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0x01010005EC89680E11F64392A775FE1A751122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